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40" r:id="rId1"/>
  </p:sldMasterIdLst>
  <p:notesMasterIdLst>
    <p:notesMasterId r:id="rId42"/>
  </p:notesMasterIdLst>
  <p:handoutMasterIdLst>
    <p:handoutMasterId r:id="rId43"/>
  </p:handoutMasterIdLst>
  <p:sldIdLst>
    <p:sldId id="306" r:id="rId2"/>
    <p:sldId id="256" r:id="rId3"/>
    <p:sldId id="270" r:id="rId4"/>
    <p:sldId id="329" r:id="rId5"/>
    <p:sldId id="1128" r:id="rId6"/>
    <p:sldId id="275" r:id="rId7"/>
    <p:sldId id="278" r:id="rId8"/>
    <p:sldId id="288" r:id="rId9"/>
    <p:sldId id="286" r:id="rId10"/>
    <p:sldId id="285" r:id="rId11"/>
    <p:sldId id="308" r:id="rId12"/>
    <p:sldId id="287" r:id="rId13"/>
    <p:sldId id="309" r:id="rId14"/>
    <p:sldId id="311" r:id="rId15"/>
    <p:sldId id="312" r:id="rId16"/>
    <p:sldId id="313" r:id="rId17"/>
    <p:sldId id="314" r:id="rId18"/>
    <p:sldId id="315" r:id="rId19"/>
    <p:sldId id="317" r:id="rId20"/>
    <p:sldId id="318" r:id="rId21"/>
    <p:sldId id="319" r:id="rId22"/>
    <p:sldId id="320" r:id="rId23"/>
    <p:sldId id="321" r:id="rId24"/>
    <p:sldId id="323" r:id="rId25"/>
    <p:sldId id="322" r:id="rId26"/>
    <p:sldId id="324" r:id="rId27"/>
    <p:sldId id="325" r:id="rId28"/>
    <p:sldId id="310" r:id="rId29"/>
    <p:sldId id="307" r:id="rId30"/>
    <p:sldId id="326" r:id="rId31"/>
    <p:sldId id="305" r:id="rId32"/>
    <p:sldId id="294" r:id="rId33"/>
    <p:sldId id="327" r:id="rId34"/>
    <p:sldId id="328" r:id="rId35"/>
    <p:sldId id="302" r:id="rId36"/>
    <p:sldId id="289" r:id="rId37"/>
    <p:sldId id="1130" r:id="rId38"/>
    <p:sldId id="1129" r:id="rId39"/>
    <p:sldId id="257" r:id="rId40"/>
    <p:sldId id="268" r:id="rId4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1900D95-A5A6-4FB5-AA1D-CC220ADF94EF}" v="71" dt="2026-08-02T04:02:06.683"/>
  </p1510:revLst>
</p1510:revInfo>
</file>

<file path=ppt/tableStyles.xml><?xml version="1.0" encoding="utf-8"?>
<a:tblStyleLst xmlns:a="http://schemas.openxmlformats.org/drawingml/2006/main" def="{5DA37D80-6434-44D0-A028-1B22A696006F}">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623" autoAdjust="0"/>
    <p:restoredTop sz="73245" autoAdjust="0"/>
  </p:normalViewPr>
  <p:slideViewPr>
    <p:cSldViewPr snapToGrid="0">
      <p:cViewPr varScale="1">
        <p:scale>
          <a:sx n="81" d="100"/>
          <a:sy n="81" d="100"/>
        </p:scale>
        <p:origin x="2082" y="84"/>
      </p:cViewPr>
      <p:guideLst>
        <p:guide orient="horz" pos="2160"/>
        <p:guide pos="2880"/>
      </p:guideLst>
    </p:cSldViewPr>
  </p:slideViewPr>
  <p:notesTextViewPr>
    <p:cViewPr>
      <p:scale>
        <a:sx n="1" d="1"/>
        <a:sy n="1" d="1"/>
      </p:scale>
      <p:origin x="0" y="0"/>
    </p:cViewPr>
  </p:notesTextViewPr>
  <p:notesViewPr>
    <p:cSldViewPr snapToGrid="0">
      <p:cViewPr varScale="1">
        <p:scale>
          <a:sx n="63" d="100"/>
          <a:sy n="63" d="100"/>
        </p:scale>
        <p:origin x="1986"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 Id="rId48" Type="http://schemas.microsoft.com/office/2016/11/relationships/changesInfo" Target="changesInfos/changesInfo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onica Gruber" userId="6022e01a41b68f91" providerId="LiveId" clId="{92DA532D-F4CB-45F4-ADDF-2CC5D90F5A28}"/>
    <pc:docChg chg="undo custSel addSld modSld">
      <pc:chgData name="Monica Gruber" userId="6022e01a41b68f91" providerId="LiveId" clId="{92DA532D-F4CB-45F4-ADDF-2CC5D90F5A28}" dt="2026-08-02T20:57:01.717" v="187" actId="732"/>
      <pc:docMkLst>
        <pc:docMk/>
      </pc:docMkLst>
      <pc:sldChg chg="modSp mod">
        <pc:chgData name="Monica Gruber" userId="6022e01a41b68f91" providerId="LiveId" clId="{92DA532D-F4CB-45F4-ADDF-2CC5D90F5A28}" dt="2026-08-02T20:53:13.353" v="167" actId="732"/>
        <pc:sldMkLst>
          <pc:docMk/>
          <pc:sldMk cId="149349312" sldId="285"/>
        </pc:sldMkLst>
        <pc:picChg chg="mod modCrop">
          <ac:chgData name="Monica Gruber" userId="6022e01a41b68f91" providerId="LiveId" clId="{92DA532D-F4CB-45F4-ADDF-2CC5D90F5A28}" dt="2026-08-02T20:53:13.353" v="167" actId="732"/>
          <ac:picMkLst>
            <pc:docMk/>
            <pc:sldMk cId="149349312" sldId="285"/>
            <ac:picMk id="9" creationId="{047D36A4-A104-52A8-1CCD-0A244FB39363}"/>
          </ac:picMkLst>
        </pc:picChg>
      </pc:sldChg>
      <pc:sldChg chg="modSp mod">
        <pc:chgData name="Monica Gruber" userId="6022e01a41b68f91" providerId="LiveId" clId="{92DA532D-F4CB-45F4-ADDF-2CC5D90F5A28}" dt="2026-08-02T20:51:14.479" v="161" actId="20577"/>
        <pc:sldMkLst>
          <pc:docMk/>
          <pc:sldMk cId="1040855141" sldId="302"/>
        </pc:sldMkLst>
        <pc:spChg chg="mod">
          <ac:chgData name="Monica Gruber" userId="6022e01a41b68f91" providerId="LiveId" clId="{92DA532D-F4CB-45F4-ADDF-2CC5D90F5A28}" dt="2026-08-02T20:51:14.479" v="161" actId="20577"/>
          <ac:spMkLst>
            <pc:docMk/>
            <pc:sldMk cId="1040855141" sldId="302"/>
            <ac:spMk id="2" creationId="{A3CA24A7-4C83-4DB0-E03A-ECAED787B5EE}"/>
          </ac:spMkLst>
        </pc:spChg>
        <pc:spChg chg="mod">
          <ac:chgData name="Monica Gruber" userId="6022e01a41b68f91" providerId="LiveId" clId="{92DA532D-F4CB-45F4-ADDF-2CC5D90F5A28}" dt="2026-08-02T20:50:47.169" v="152" actId="20577"/>
          <ac:spMkLst>
            <pc:docMk/>
            <pc:sldMk cId="1040855141" sldId="302"/>
            <ac:spMk id="3" creationId="{DA91CAFD-43D7-0DF2-BE9D-475BAB53ECA9}"/>
          </ac:spMkLst>
        </pc:spChg>
      </pc:sldChg>
      <pc:sldChg chg="modSp mod">
        <pc:chgData name="Monica Gruber" userId="6022e01a41b68f91" providerId="LiveId" clId="{92DA532D-F4CB-45F4-ADDF-2CC5D90F5A28}" dt="2026-08-02T20:57:01.717" v="187" actId="732"/>
        <pc:sldMkLst>
          <pc:docMk/>
          <pc:sldMk cId="2376822319" sldId="307"/>
        </pc:sldMkLst>
        <pc:picChg chg="mod modCrop">
          <ac:chgData name="Monica Gruber" userId="6022e01a41b68f91" providerId="LiveId" clId="{92DA532D-F4CB-45F4-ADDF-2CC5D90F5A28}" dt="2026-08-02T20:57:01.717" v="187" actId="732"/>
          <ac:picMkLst>
            <pc:docMk/>
            <pc:sldMk cId="2376822319" sldId="307"/>
            <ac:picMk id="5" creationId="{05F8E659-2575-06E0-924B-7267EF1F5962}"/>
          </ac:picMkLst>
        </pc:picChg>
      </pc:sldChg>
      <pc:sldChg chg="modSp mod">
        <pc:chgData name="Monica Gruber" userId="6022e01a41b68f91" providerId="LiveId" clId="{92DA532D-F4CB-45F4-ADDF-2CC5D90F5A28}" dt="2026-08-02T20:53:45.605" v="169" actId="732"/>
        <pc:sldMkLst>
          <pc:docMk/>
          <pc:sldMk cId="3799749656" sldId="308"/>
        </pc:sldMkLst>
        <pc:picChg chg="mod modCrop">
          <ac:chgData name="Monica Gruber" userId="6022e01a41b68f91" providerId="LiveId" clId="{92DA532D-F4CB-45F4-ADDF-2CC5D90F5A28}" dt="2026-08-02T20:53:45.605" v="169" actId="732"/>
          <ac:picMkLst>
            <pc:docMk/>
            <pc:sldMk cId="3799749656" sldId="308"/>
            <ac:picMk id="5" creationId="{468D446D-8F64-6E0A-7B7F-9B2F8D6E6E9A}"/>
          </ac:picMkLst>
        </pc:picChg>
      </pc:sldChg>
      <pc:sldChg chg="modSp mod">
        <pc:chgData name="Monica Gruber" userId="6022e01a41b68f91" providerId="LiveId" clId="{92DA532D-F4CB-45F4-ADDF-2CC5D90F5A28}" dt="2026-08-02T20:53:57.966" v="170" actId="732"/>
        <pc:sldMkLst>
          <pc:docMk/>
          <pc:sldMk cId="687832255" sldId="309"/>
        </pc:sldMkLst>
        <pc:picChg chg="mod modCrop">
          <ac:chgData name="Monica Gruber" userId="6022e01a41b68f91" providerId="LiveId" clId="{92DA532D-F4CB-45F4-ADDF-2CC5D90F5A28}" dt="2026-08-02T20:53:57.966" v="170" actId="732"/>
          <ac:picMkLst>
            <pc:docMk/>
            <pc:sldMk cId="687832255" sldId="309"/>
            <ac:picMk id="7" creationId="{FFDF9C75-5DF1-A4C6-B1BB-BDBD817446FB}"/>
          </ac:picMkLst>
        </pc:picChg>
      </pc:sldChg>
      <pc:sldChg chg="modSp mod">
        <pc:chgData name="Monica Gruber" userId="6022e01a41b68f91" providerId="LiveId" clId="{92DA532D-F4CB-45F4-ADDF-2CC5D90F5A28}" dt="2026-08-02T20:54:16.968" v="171" actId="732"/>
        <pc:sldMkLst>
          <pc:docMk/>
          <pc:sldMk cId="2655281622" sldId="311"/>
        </pc:sldMkLst>
        <pc:picChg chg="mod modCrop">
          <ac:chgData name="Monica Gruber" userId="6022e01a41b68f91" providerId="LiveId" clId="{92DA532D-F4CB-45F4-ADDF-2CC5D90F5A28}" dt="2026-08-02T20:54:16.968" v="171" actId="732"/>
          <ac:picMkLst>
            <pc:docMk/>
            <pc:sldMk cId="2655281622" sldId="311"/>
            <ac:picMk id="4" creationId="{EF05FA81-60B1-CCC9-B951-D8838DB828E2}"/>
          </ac:picMkLst>
        </pc:picChg>
      </pc:sldChg>
      <pc:sldChg chg="modSp mod">
        <pc:chgData name="Monica Gruber" userId="6022e01a41b68f91" providerId="LiveId" clId="{92DA532D-F4CB-45F4-ADDF-2CC5D90F5A28}" dt="2026-08-02T20:54:29.168" v="172" actId="732"/>
        <pc:sldMkLst>
          <pc:docMk/>
          <pc:sldMk cId="1282036902" sldId="312"/>
        </pc:sldMkLst>
        <pc:picChg chg="mod modCrop">
          <ac:chgData name="Monica Gruber" userId="6022e01a41b68f91" providerId="LiveId" clId="{92DA532D-F4CB-45F4-ADDF-2CC5D90F5A28}" dt="2026-08-02T20:54:29.168" v="172" actId="732"/>
          <ac:picMkLst>
            <pc:docMk/>
            <pc:sldMk cId="1282036902" sldId="312"/>
            <ac:picMk id="6" creationId="{8C7FB86D-85CE-AF65-72B7-8B9F19828F1F}"/>
          </ac:picMkLst>
        </pc:picChg>
      </pc:sldChg>
      <pc:sldChg chg="modSp mod">
        <pc:chgData name="Monica Gruber" userId="6022e01a41b68f91" providerId="LiveId" clId="{92DA532D-F4CB-45F4-ADDF-2CC5D90F5A28}" dt="2026-08-02T20:54:42.894" v="173" actId="732"/>
        <pc:sldMkLst>
          <pc:docMk/>
          <pc:sldMk cId="3432236758" sldId="313"/>
        </pc:sldMkLst>
        <pc:picChg chg="mod modCrop">
          <ac:chgData name="Monica Gruber" userId="6022e01a41b68f91" providerId="LiveId" clId="{92DA532D-F4CB-45F4-ADDF-2CC5D90F5A28}" dt="2026-08-02T20:54:42.894" v="173" actId="732"/>
          <ac:picMkLst>
            <pc:docMk/>
            <pc:sldMk cId="3432236758" sldId="313"/>
            <ac:picMk id="6" creationId="{455FFB12-9540-F11F-0123-1049ABB35300}"/>
          </ac:picMkLst>
        </pc:picChg>
      </pc:sldChg>
      <pc:sldChg chg="modSp mod">
        <pc:chgData name="Monica Gruber" userId="6022e01a41b68f91" providerId="LiveId" clId="{92DA532D-F4CB-45F4-ADDF-2CC5D90F5A28}" dt="2026-08-02T20:54:51.468" v="174" actId="732"/>
        <pc:sldMkLst>
          <pc:docMk/>
          <pc:sldMk cId="3527237869" sldId="314"/>
        </pc:sldMkLst>
        <pc:picChg chg="mod modCrop">
          <ac:chgData name="Monica Gruber" userId="6022e01a41b68f91" providerId="LiveId" clId="{92DA532D-F4CB-45F4-ADDF-2CC5D90F5A28}" dt="2026-08-02T20:54:51.468" v="174" actId="732"/>
          <ac:picMkLst>
            <pc:docMk/>
            <pc:sldMk cId="3527237869" sldId="314"/>
            <ac:picMk id="4" creationId="{F49C2D69-D873-F3B9-EF57-59123280BEB8}"/>
          </ac:picMkLst>
        </pc:picChg>
      </pc:sldChg>
      <pc:sldChg chg="modSp mod">
        <pc:chgData name="Monica Gruber" userId="6022e01a41b68f91" providerId="LiveId" clId="{92DA532D-F4CB-45F4-ADDF-2CC5D90F5A28}" dt="2026-08-02T20:55:14.963" v="175" actId="732"/>
        <pc:sldMkLst>
          <pc:docMk/>
          <pc:sldMk cId="1295187436" sldId="315"/>
        </pc:sldMkLst>
        <pc:picChg chg="mod modCrop">
          <ac:chgData name="Monica Gruber" userId="6022e01a41b68f91" providerId="LiveId" clId="{92DA532D-F4CB-45F4-ADDF-2CC5D90F5A28}" dt="2026-08-02T20:55:14.963" v="175" actId="732"/>
          <ac:picMkLst>
            <pc:docMk/>
            <pc:sldMk cId="1295187436" sldId="315"/>
            <ac:picMk id="6" creationId="{1ACCDB25-F9DB-4A33-0838-8718751A42F4}"/>
          </ac:picMkLst>
        </pc:picChg>
      </pc:sldChg>
      <pc:sldChg chg="modSp mod">
        <pc:chgData name="Monica Gruber" userId="6022e01a41b68f91" providerId="LiveId" clId="{92DA532D-F4CB-45F4-ADDF-2CC5D90F5A28}" dt="2026-08-02T20:55:26.190" v="176" actId="732"/>
        <pc:sldMkLst>
          <pc:docMk/>
          <pc:sldMk cId="619394862" sldId="317"/>
        </pc:sldMkLst>
        <pc:picChg chg="mod modCrop">
          <ac:chgData name="Monica Gruber" userId="6022e01a41b68f91" providerId="LiveId" clId="{92DA532D-F4CB-45F4-ADDF-2CC5D90F5A28}" dt="2026-08-02T20:55:26.190" v="176" actId="732"/>
          <ac:picMkLst>
            <pc:docMk/>
            <pc:sldMk cId="619394862" sldId="317"/>
            <ac:picMk id="4" creationId="{DAA78B42-EA33-5F56-14CD-56F81DD2577A}"/>
          </ac:picMkLst>
        </pc:picChg>
      </pc:sldChg>
      <pc:sldChg chg="modSp mod">
        <pc:chgData name="Monica Gruber" userId="6022e01a41b68f91" providerId="LiveId" clId="{92DA532D-F4CB-45F4-ADDF-2CC5D90F5A28}" dt="2026-08-02T20:55:40.248" v="178" actId="14100"/>
        <pc:sldMkLst>
          <pc:docMk/>
          <pc:sldMk cId="552187946" sldId="318"/>
        </pc:sldMkLst>
        <pc:spChg chg="mod">
          <ac:chgData name="Monica Gruber" userId="6022e01a41b68f91" providerId="LiveId" clId="{92DA532D-F4CB-45F4-ADDF-2CC5D90F5A28}" dt="2026-08-02T20:55:40.248" v="178" actId="14100"/>
          <ac:spMkLst>
            <pc:docMk/>
            <pc:sldMk cId="552187946" sldId="318"/>
            <ac:spMk id="10" creationId="{9499813D-3229-3EF3-052A-4971A1AB39B4}"/>
          </ac:spMkLst>
        </pc:spChg>
        <pc:picChg chg="mod modCrop">
          <ac:chgData name="Monica Gruber" userId="6022e01a41b68f91" providerId="LiveId" clId="{92DA532D-F4CB-45F4-ADDF-2CC5D90F5A28}" dt="2026-08-02T20:55:34.808" v="177" actId="732"/>
          <ac:picMkLst>
            <pc:docMk/>
            <pc:sldMk cId="552187946" sldId="318"/>
            <ac:picMk id="6" creationId="{8D0DF7F4-7E13-843B-9D46-C1DA0BB10D58}"/>
          </ac:picMkLst>
        </pc:picChg>
      </pc:sldChg>
      <pc:sldChg chg="modSp mod">
        <pc:chgData name="Monica Gruber" userId="6022e01a41b68f91" providerId="LiveId" clId="{92DA532D-F4CB-45F4-ADDF-2CC5D90F5A28}" dt="2026-08-02T20:55:50.137" v="179" actId="732"/>
        <pc:sldMkLst>
          <pc:docMk/>
          <pc:sldMk cId="1486983678" sldId="319"/>
        </pc:sldMkLst>
        <pc:picChg chg="mod modCrop">
          <ac:chgData name="Monica Gruber" userId="6022e01a41b68f91" providerId="LiveId" clId="{92DA532D-F4CB-45F4-ADDF-2CC5D90F5A28}" dt="2026-08-02T20:55:50.137" v="179" actId="732"/>
          <ac:picMkLst>
            <pc:docMk/>
            <pc:sldMk cId="1486983678" sldId="319"/>
            <ac:picMk id="4" creationId="{89FAC3F5-CF65-6FA2-8F3A-D799732E8E96}"/>
          </ac:picMkLst>
        </pc:picChg>
      </pc:sldChg>
      <pc:sldChg chg="modSp mod">
        <pc:chgData name="Monica Gruber" userId="6022e01a41b68f91" providerId="LiveId" clId="{92DA532D-F4CB-45F4-ADDF-2CC5D90F5A28}" dt="2026-08-02T20:55:59.236" v="180" actId="732"/>
        <pc:sldMkLst>
          <pc:docMk/>
          <pc:sldMk cId="1152089165" sldId="320"/>
        </pc:sldMkLst>
        <pc:picChg chg="mod modCrop">
          <ac:chgData name="Monica Gruber" userId="6022e01a41b68f91" providerId="LiveId" clId="{92DA532D-F4CB-45F4-ADDF-2CC5D90F5A28}" dt="2026-08-02T20:55:59.236" v="180" actId="732"/>
          <ac:picMkLst>
            <pc:docMk/>
            <pc:sldMk cId="1152089165" sldId="320"/>
            <ac:picMk id="6" creationId="{C4D9A3B5-6283-2CC3-8211-61ACF3A4F902}"/>
          </ac:picMkLst>
        </pc:picChg>
      </pc:sldChg>
      <pc:sldChg chg="modSp mod">
        <pc:chgData name="Monica Gruber" userId="6022e01a41b68f91" providerId="LiveId" clId="{92DA532D-F4CB-45F4-ADDF-2CC5D90F5A28}" dt="2026-08-02T20:52:31.314" v="164" actId="732"/>
        <pc:sldMkLst>
          <pc:docMk/>
          <pc:sldMk cId="345596935" sldId="321"/>
        </pc:sldMkLst>
        <pc:picChg chg="mod modCrop">
          <ac:chgData name="Monica Gruber" userId="6022e01a41b68f91" providerId="LiveId" clId="{92DA532D-F4CB-45F4-ADDF-2CC5D90F5A28}" dt="2026-08-02T20:52:31.314" v="164" actId="732"/>
          <ac:picMkLst>
            <pc:docMk/>
            <pc:sldMk cId="345596935" sldId="321"/>
            <ac:picMk id="4" creationId="{9E4CF92C-6378-1D43-6239-BEFC3CA9DEBC}"/>
          </ac:picMkLst>
        </pc:picChg>
      </pc:sldChg>
      <pc:sldChg chg="modSp mod">
        <pc:chgData name="Monica Gruber" userId="6022e01a41b68f91" providerId="LiveId" clId="{92DA532D-F4CB-45F4-ADDF-2CC5D90F5A28}" dt="2026-08-02T20:56:24.505" v="183" actId="732"/>
        <pc:sldMkLst>
          <pc:docMk/>
          <pc:sldMk cId="1362867560" sldId="322"/>
        </pc:sldMkLst>
        <pc:picChg chg="mod modCrop">
          <ac:chgData name="Monica Gruber" userId="6022e01a41b68f91" providerId="LiveId" clId="{92DA532D-F4CB-45F4-ADDF-2CC5D90F5A28}" dt="2026-08-02T20:56:24.505" v="183" actId="732"/>
          <ac:picMkLst>
            <pc:docMk/>
            <pc:sldMk cId="1362867560" sldId="322"/>
            <ac:picMk id="6" creationId="{8F320655-94F3-B6B3-281D-E45F5994E530}"/>
          </ac:picMkLst>
        </pc:picChg>
      </pc:sldChg>
      <pc:sldChg chg="modSp mod">
        <pc:chgData name="Monica Gruber" userId="6022e01a41b68f91" providerId="LiveId" clId="{92DA532D-F4CB-45F4-ADDF-2CC5D90F5A28}" dt="2026-08-02T20:56:13.626" v="182" actId="1035"/>
        <pc:sldMkLst>
          <pc:docMk/>
          <pc:sldMk cId="455249416" sldId="323"/>
        </pc:sldMkLst>
        <pc:spChg chg="mod">
          <ac:chgData name="Monica Gruber" userId="6022e01a41b68f91" providerId="LiveId" clId="{92DA532D-F4CB-45F4-ADDF-2CC5D90F5A28}" dt="2026-08-02T20:56:13.626" v="182" actId="1035"/>
          <ac:spMkLst>
            <pc:docMk/>
            <pc:sldMk cId="455249416" sldId="323"/>
            <ac:spMk id="3" creationId="{2755819C-733F-56CE-6823-BB09BDD03000}"/>
          </ac:spMkLst>
        </pc:spChg>
        <pc:picChg chg="mod modCrop">
          <ac:chgData name="Monica Gruber" userId="6022e01a41b68f91" providerId="LiveId" clId="{92DA532D-F4CB-45F4-ADDF-2CC5D90F5A28}" dt="2026-08-02T20:56:09.421" v="181" actId="732"/>
          <ac:picMkLst>
            <pc:docMk/>
            <pc:sldMk cId="455249416" sldId="323"/>
            <ac:picMk id="6" creationId="{AB70A630-F68B-3383-5B63-6A0EF7C8A1E9}"/>
          </ac:picMkLst>
        </pc:picChg>
      </pc:sldChg>
      <pc:sldChg chg="modSp mod">
        <pc:chgData name="Monica Gruber" userId="6022e01a41b68f91" providerId="LiveId" clId="{92DA532D-F4CB-45F4-ADDF-2CC5D90F5A28}" dt="2026-08-02T20:56:35.415" v="184" actId="732"/>
        <pc:sldMkLst>
          <pc:docMk/>
          <pc:sldMk cId="1170271952" sldId="324"/>
        </pc:sldMkLst>
        <pc:picChg chg="mod modCrop">
          <ac:chgData name="Monica Gruber" userId="6022e01a41b68f91" providerId="LiveId" clId="{92DA532D-F4CB-45F4-ADDF-2CC5D90F5A28}" dt="2026-08-02T20:56:35.415" v="184" actId="732"/>
          <ac:picMkLst>
            <pc:docMk/>
            <pc:sldMk cId="1170271952" sldId="324"/>
            <ac:picMk id="9" creationId="{7E84510D-9F84-FA9F-E652-3B13DBD0156E}"/>
          </ac:picMkLst>
        </pc:picChg>
      </pc:sldChg>
      <pc:sldChg chg="modSp mod">
        <pc:chgData name="Monica Gruber" userId="6022e01a41b68f91" providerId="LiveId" clId="{92DA532D-F4CB-45F4-ADDF-2CC5D90F5A28}" dt="2026-08-02T20:56:49.733" v="186" actId="14100"/>
        <pc:sldMkLst>
          <pc:docMk/>
          <pc:sldMk cId="328624408" sldId="325"/>
        </pc:sldMkLst>
        <pc:spChg chg="mod">
          <ac:chgData name="Monica Gruber" userId="6022e01a41b68f91" providerId="LiveId" clId="{92DA532D-F4CB-45F4-ADDF-2CC5D90F5A28}" dt="2026-08-02T20:56:49.733" v="186" actId="14100"/>
          <ac:spMkLst>
            <pc:docMk/>
            <pc:sldMk cId="328624408" sldId="325"/>
            <ac:spMk id="6" creationId="{09E29664-0F23-470E-9D1A-C393D98C2A82}"/>
          </ac:spMkLst>
        </pc:spChg>
        <pc:picChg chg="mod modCrop">
          <ac:chgData name="Monica Gruber" userId="6022e01a41b68f91" providerId="LiveId" clId="{92DA532D-F4CB-45F4-ADDF-2CC5D90F5A28}" dt="2026-08-02T20:56:45.250" v="185" actId="732"/>
          <ac:picMkLst>
            <pc:docMk/>
            <pc:sldMk cId="328624408" sldId="325"/>
            <ac:picMk id="4" creationId="{02D0421E-7C09-720B-DD32-C8655771884E}"/>
          </ac:picMkLst>
        </pc:picChg>
      </pc:sldChg>
      <pc:sldChg chg="modSp new mod">
        <pc:chgData name="Monica Gruber" userId="6022e01a41b68f91" providerId="LiveId" clId="{92DA532D-F4CB-45F4-ADDF-2CC5D90F5A28}" dt="2026-08-02T20:49:37.649" v="127" actId="20577"/>
        <pc:sldMkLst>
          <pc:docMk/>
          <pc:sldMk cId="1707802883" sldId="1130"/>
        </pc:sldMkLst>
        <pc:spChg chg="mod">
          <ac:chgData name="Monica Gruber" userId="6022e01a41b68f91" providerId="LiveId" clId="{92DA532D-F4CB-45F4-ADDF-2CC5D90F5A28}" dt="2026-08-02T20:46:33.367" v="8" actId="20577"/>
          <ac:spMkLst>
            <pc:docMk/>
            <pc:sldMk cId="1707802883" sldId="1130"/>
            <ac:spMk id="2" creationId="{45B71F0A-31BE-2BA7-84BD-BCA7897BB341}"/>
          </ac:spMkLst>
        </pc:spChg>
        <pc:spChg chg="mod">
          <ac:chgData name="Monica Gruber" userId="6022e01a41b68f91" providerId="LiveId" clId="{92DA532D-F4CB-45F4-ADDF-2CC5D90F5A28}" dt="2026-08-02T20:49:37.649" v="127" actId="20577"/>
          <ac:spMkLst>
            <pc:docMk/>
            <pc:sldMk cId="1707802883" sldId="1130"/>
            <ac:spMk id="3" creationId="{C2F635AA-6FB6-113A-4D78-0BE604853D94}"/>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E71268B-8AC2-4239-8FAF-7C144C210720}" type="datetimeFigureOut">
              <a:rPr lang="en-US"/>
              <a:t>8/3/2026</a:t>
            </a:fld>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02BA2C8-71FC-43D0-BD87-0547616971FA}" type="slidenum">
              <a:rPr/>
              <a:t>‹#›</a:t>
            </a:fld>
            <a:endParaRPr/>
          </a:p>
        </p:txBody>
      </p:sp>
    </p:spTree>
    <p:extLst>
      <p:ext uri="{BB962C8B-B14F-4D97-AF65-F5344CB8AC3E}">
        <p14:creationId xmlns:p14="http://schemas.microsoft.com/office/powerpoint/2010/main" val="372921363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AD8362-6D63-40AC-BAA9-90C3AE6D5875}" type="datetimeFigureOut">
              <a:rPr lang="en-US"/>
              <a:t>8/3/2026</a:t>
            </a:fld>
            <a:endParaRPr/>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400550"/>
            <a:ext cx="5486400" cy="308610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539446-6953-447E-A4E3-E7CFBF870046}" type="slidenum">
              <a:rPr/>
              <a:t>‹#›</a:t>
            </a:fld>
            <a:endParaRPr/>
          </a:p>
        </p:txBody>
      </p:sp>
    </p:spTree>
    <p:extLst>
      <p:ext uri="{BB962C8B-B14F-4D97-AF65-F5344CB8AC3E}">
        <p14:creationId xmlns:p14="http://schemas.microsoft.com/office/powerpoint/2010/main" val="14239292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Cover slide image: Lesser Frigatebirds, Kiribati. Hiroyuki </a:t>
            </a:r>
            <a:r>
              <a:rPr lang="en-US" sz="1200" dirty="0" err="1"/>
              <a:t>Tanoi</a:t>
            </a: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This is the first slide for each day</a:t>
            </a:r>
          </a:p>
          <a:p>
            <a:endParaRPr lang="en-NZ" dirty="0"/>
          </a:p>
        </p:txBody>
      </p:sp>
      <p:sp>
        <p:nvSpPr>
          <p:cNvPr id="4" name="Slide Number Placeholder 3"/>
          <p:cNvSpPr>
            <a:spLocks noGrp="1"/>
          </p:cNvSpPr>
          <p:nvPr>
            <p:ph type="sldNum" sz="quarter" idx="5"/>
          </p:nvPr>
        </p:nvSpPr>
        <p:spPr/>
        <p:txBody>
          <a:bodyPr/>
          <a:lstStyle/>
          <a:p>
            <a:fld id="{C6539446-6953-447E-A4E3-E7CFBF870046}" type="slidenum">
              <a:rPr lang="en-NZ" smtClean="0"/>
              <a:t>1</a:t>
            </a:fld>
            <a:endParaRPr lang="en-NZ"/>
          </a:p>
        </p:txBody>
      </p:sp>
    </p:spTree>
    <p:extLst>
      <p:ext uri="{BB962C8B-B14F-4D97-AF65-F5344CB8AC3E}">
        <p14:creationId xmlns:p14="http://schemas.microsoft.com/office/powerpoint/2010/main" val="32075900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slides are provided for training-of-trainers reference. During the workshop we will go through these actions directly on the website.</a:t>
            </a:r>
          </a:p>
          <a:p>
            <a:r>
              <a:rPr lang="en-US" dirty="0"/>
              <a:t>That data gets reviewed by Lagi Reupena before it goes “live” but we don’t want to add data that isn’t valid. </a:t>
            </a:r>
            <a:endParaRPr lang="en-NZ" dirty="0"/>
          </a:p>
        </p:txBody>
      </p:sp>
      <p:sp>
        <p:nvSpPr>
          <p:cNvPr id="4" name="Slide Number Placeholder 3"/>
          <p:cNvSpPr>
            <a:spLocks noGrp="1"/>
          </p:cNvSpPr>
          <p:nvPr>
            <p:ph type="sldNum" sz="quarter" idx="5"/>
          </p:nvPr>
        </p:nvSpPr>
        <p:spPr/>
        <p:txBody>
          <a:bodyPr/>
          <a:lstStyle/>
          <a:p>
            <a:fld id="{C6539446-6953-447E-A4E3-E7CFBF870046}" type="slidenum">
              <a:rPr lang="en-NZ" smtClean="0"/>
              <a:t>12</a:t>
            </a:fld>
            <a:endParaRPr lang="en-NZ"/>
          </a:p>
        </p:txBody>
      </p:sp>
    </p:spTree>
    <p:extLst>
      <p:ext uri="{BB962C8B-B14F-4D97-AF65-F5344CB8AC3E}">
        <p14:creationId xmlns:p14="http://schemas.microsoft.com/office/powerpoint/2010/main" val="17497555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0ACB2E-F636-CA55-6C5B-DB27BD3852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3D0667-6742-25EF-6F2B-98C5BFE298C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A8B236-8978-73D2-66D0-3980FB71309A}"/>
              </a:ext>
            </a:extLst>
          </p:cNvPr>
          <p:cNvSpPr>
            <a:spLocks noGrp="1"/>
          </p:cNvSpPr>
          <p:nvPr>
            <p:ph type="body" idx="1"/>
          </p:nvPr>
        </p:nvSpPr>
        <p:spPr/>
        <p:txBody>
          <a:bodyPr/>
          <a:lstStyle/>
          <a:p>
            <a:r>
              <a:rPr lang="en-US" dirty="0"/>
              <a:t>These slides are provided for training-of-trainers reference. During the workshop we will go through these actions directly on the website </a:t>
            </a:r>
            <a:endParaRPr lang="en-NZ" dirty="0"/>
          </a:p>
        </p:txBody>
      </p:sp>
      <p:sp>
        <p:nvSpPr>
          <p:cNvPr id="4" name="Slide Number Placeholder 3">
            <a:extLst>
              <a:ext uri="{FF2B5EF4-FFF2-40B4-BE49-F238E27FC236}">
                <a16:creationId xmlns:a16="http://schemas.microsoft.com/office/drawing/2014/main" id="{D70A0BC1-AFC4-9A93-2482-A4A0CB7ED5A7}"/>
              </a:ext>
            </a:extLst>
          </p:cNvPr>
          <p:cNvSpPr>
            <a:spLocks noGrp="1"/>
          </p:cNvSpPr>
          <p:nvPr>
            <p:ph type="sldNum" sz="quarter" idx="5"/>
          </p:nvPr>
        </p:nvSpPr>
        <p:spPr/>
        <p:txBody>
          <a:bodyPr/>
          <a:lstStyle/>
          <a:p>
            <a:fld id="{C6539446-6953-447E-A4E3-E7CFBF870046}" type="slidenum">
              <a:rPr lang="en-NZ" smtClean="0"/>
              <a:t>13</a:t>
            </a:fld>
            <a:endParaRPr lang="en-NZ"/>
          </a:p>
        </p:txBody>
      </p:sp>
    </p:spTree>
    <p:extLst>
      <p:ext uri="{BB962C8B-B14F-4D97-AF65-F5344CB8AC3E}">
        <p14:creationId xmlns:p14="http://schemas.microsoft.com/office/powerpoint/2010/main" val="17989142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E4C9E5-CE7F-E080-0633-DCEB63C2EC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DC96F0-E389-B481-7239-0DD404393B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23A929-C3BB-50C8-01BB-101C461CAFD3}"/>
              </a:ext>
            </a:extLst>
          </p:cNvPr>
          <p:cNvSpPr>
            <a:spLocks noGrp="1"/>
          </p:cNvSpPr>
          <p:nvPr>
            <p:ph type="body" idx="1"/>
          </p:nvPr>
        </p:nvSpPr>
        <p:spPr/>
        <p:txBody>
          <a:bodyPr/>
          <a:lstStyle/>
          <a:p>
            <a:r>
              <a:rPr lang="en-US" dirty="0"/>
              <a:t>These slides are provided for training-of-trainers reference. During the workshop we will go through these actions directly on the website </a:t>
            </a:r>
            <a:endParaRPr lang="en-NZ" dirty="0"/>
          </a:p>
        </p:txBody>
      </p:sp>
      <p:sp>
        <p:nvSpPr>
          <p:cNvPr id="4" name="Slide Number Placeholder 3">
            <a:extLst>
              <a:ext uri="{FF2B5EF4-FFF2-40B4-BE49-F238E27FC236}">
                <a16:creationId xmlns:a16="http://schemas.microsoft.com/office/drawing/2014/main" id="{DA8A32FF-3C0E-E3A9-2E84-168585ED459B}"/>
              </a:ext>
            </a:extLst>
          </p:cNvPr>
          <p:cNvSpPr>
            <a:spLocks noGrp="1"/>
          </p:cNvSpPr>
          <p:nvPr>
            <p:ph type="sldNum" sz="quarter" idx="5"/>
          </p:nvPr>
        </p:nvSpPr>
        <p:spPr/>
        <p:txBody>
          <a:bodyPr/>
          <a:lstStyle/>
          <a:p>
            <a:fld id="{C6539446-6953-447E-A4E3-E7CFBF870046}" type="slidenum">
              <a:rPr lang="en-NZ" smtClean="0"/>
              <a:t>14</a:t>
            </a:fld>
            <a:endParaRPr lang="en-NZ"/>
          </a:p>
        </p:txBody>
      </p:sp>
    </p:spTree>
    <p:extLst>
      <p:ext uri="{BB962C8B-B14F-4D97-AF65-F5344CB8AC3E}">
        <p14:creationId xmlns:p14="http://schemas.microsoft.com/office/powerpoint/2010/main" val="37394466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F1D6D0-DC7F-A487-4B36-C0C4B31A55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D66DA6-C72D-AC3D-AED2-17A5ECE3DD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80F80B-E33D-BB56-4241-357F3586B87F}"/>
              </a:ext>
            </a:extLst>
          </p:cNvPr>
          <p:cNvSpPr>
            <a:spLocks noGrp="1"/>
          </p:cNvSpPr>
          <p:nvPr>
            <p:ph type="body" idx="1"/>
          </p:nvPr>
        </p:nvSpPr>
        <p:spPr/>
        <p:txBody>
          <a:bodyPr/>
          <a:lstStyle/>
          <a:p>
            <a:r>
              <a:rPr lang="en-US" dirty="0"/>
              <a:t>These slides are provided for training-of-trainers reference. During the workshop we will go through these actions directly on the website </a:t>
            </a:r>
            <a:endParaRPr lang="en-NZ" dirty="0"/>
          </a:p>
        </p:txBody>
      </p:sp>
      <p:sp>
        <p:nvSpPr>
          <p:cNvPr id="4" name="Slide Number Placeholder 3">
            <a:extLst>
              <a:ext uri="{FF2B5EF4-FFF2-40B4-BE49-F238E27FC236}">
                <a16:creationId xmlns:a16="http://schemas.microsoft.com/office/drawing/2014/main" id="{5318EB01-74A7-6AA5-D3D7-4A0C08EDE6F0}"/>
              </a:ext>
            </a:extLst>
          </p:cNvPr>
          <p:cNvSpPr>
            <a:spLocks noGrp="1"/>
          </p:cNvSpPr>
          <p:nvPr>
            <p:ph type="sldNum" sz="quarter" idx="5"/>
          </p:nvPr>
        </p:nvSpPr>
        <p:spPr/>
        <p:txBody>
          <a:bodyPr/>
          <a:lstStyle/>
          <a:p>
            <a:fld id="{C6539446-6953-447E-A4E3-E7CFBF870046}" type="slidenum">
              <a:rPr lang="en-NZ" smtClean="0"/>
              <a:t>15</a:t>
            </a:fld>
            <a:endParaRPr lang="en-NZ"/>
          </a:p>
        </p:txBody>
      </p:sp>
    </p:spTree>
    <p:extLst>
      <p:ext uri="{BB962C8B-B14F-4D97-AF65-F5344CB8AC3E}">
        <p14:creationId xmlns:p14="http://schemas.microsoft.com/office/powerpoint/2010/main" val="6035463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485392-3EE3-350D-C170-E534CB6827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B9990B-CA24-11EE-CD6A-73D0D49186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949007-E23A-74A6-25A6-1804A149D431}"/>
              </a:ext>
            </a:extLst>
          </p:cNvPr>
          <p:cNvSpPr>
            <a:spLocks noGrp="1"/>
          </p:cNvSpPr>
          <p:nvPr>
            <p:ph type="body" idx="1"/>
          </p:nvPr>
        </p:nvSpPr>
        <p:spPr/>
        <p:txBody>
          <a:bodyPr/>
          <a:lstStyle/>
          <a:p>
            <a:r>
              <a:rPr lang="en-US" dirty="0"/>
              <a:t>These slides are provided for training-of-trainers reference. During the workshop we will go through these actions directly on the website </a:t>
            </a:r>
            <a:endParaRPr lang="en-NZ" dirty="0"/>
          </a:p>
        </p:txBody>
      </p:sp>
      <p:sp>
        <p:nvSpPr>
          <p:cNvPr id="4" name="Slide Number Placeholder 3">
            <a:extLst>
              <a:ext uri="{FF2B5EF4-FFF2-40B4-BE49-F238E27FC236}">
                <a16:creationId xmlns:a16="http://schemas.microsoft.com/office/drawing/2014/main" id="{2C69BE69-3E79-6FE1-69FA-823AFBC74940}"/>
              </a:ext>
            </a:extLst>
          </p:cNvPr>
          <p:cNvSpPr>
            <a:spLocks noGrp="1"/>
          </p:cNvSpPr>
          <p:nvPr>
            <p:ph type="sldNum" sz="quarter" idx="5"/>
          </p:nvPr>
        </p:nvSpPr>
        <p:spPr/>
        <p:txBody>
          <a:bodyPr/>
          <a:lstStyle/>
          <a:p>
            <a:fld id="{C6539446-6953-447E-A4E3-E7CFBF870046}" type="slidenum">
              <a:rPr lang="en-NZ" smtClean="0"/>
              <a:t>16</a:t>
            </a:fld>
            <a:endParaRPr lang="en-NZ"/>
          </a:p>
        </p:txBody>
      </p:sp>
    </p:spTree>
    <p:extLst>
      <p:ext uri="{BB962C8B-B14F-4D97-AF65-F5344CB8AC3E}">
        <p14:creationId xmlns:p14="http://schemas.microsoft.com/office/powerpoint/2010/main" val="18312265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EFF4D1-1A51-EF29-0BA7-C9BB37FD29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5BB193-B4BB-3648-7377-C8E47DF24A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62EF48-83E0-EF89-D066-E837ACC24983}"/>
              </a:ext>
            </a:extLst>
          </p:cNvPr>
          <p:cNvSpPr>
            <a:spLocks noGrp="1"/>
          </p:cNvSpPr>
          <p:nvPr>
            <p:ph type="body" idx="1"/>
          </p:nvPr>
        </p:nvSpPr>
        <p:spPr/>
        <p:txBody>
          <a:bodyPr/>
          <a:lstStyle/>
          <a:p>
            <a:r>
              <a:rPr lang="en-US" dirty="0"/>
              <a:t>These slides are provided for training-of-trainers reference. During the workshop we will go through these actions directly on the website.</a:t>
            </a:r>
          </a:p>
          <a:p>
            <a:r>
              <a:rPr lang="en-US" i="1" dirty="0"/>
              <a:t>Manage Seabird Data </a:t>
            </a:r>
            <a:r>
              <a:rPr lang="en-US" dirty="0"/>
              <a:t>is the default.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Let’s work through the screens starting with </a:t>
            </a:r>
            <a:r>
              <a:rPr lang="en-US" i="1" dirty="0"/>
              <a:t>Manage Data Sources</a:t>
            </a:r>
            <a:r>
              <a:rPr lang="en-US"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 on </a:t>
            </a:r>
            <a:r>
              <a:rPr lang="en-US" i="1" dirty="0"/>
              <a:t>Manage Data Sources</a:t>
            </a:r>
            <a:r>
              <a:rPr lang="en-US" dirty="0"/>
              <a:t>.</a:t>
            </a:r>
            <a:endParaRPr lang="en-NZ" dirty="0"/>
          </a:p>
          <a:p>
            <a:endParaRPr lang="en-NZ" dirty="0"/>
          </a:p>
        </p:txBody>
      </p:sp>
      <p:sp>
        <p:nvSpPr>
          <p:cNvPr id="4" name="Slide Number Placeholder 3">
            <a:extLst>
              <a:ext uri="{FF2B5EF4-FFF2-40B4-BE49-F238E27FC236}">
                <a16:creationId xmlns:a16="http://schemas.microsoft.com/office/drawing/2014/main" id="{5C289EEA-31D4-C6F1-B2C5-6F56DD26C85E}"/>
              </a:ext>
            </a:extLst>
          </p:cNvPr>
          <p:cNvSpPr>
            <a:spLocks noGrp="1"/>
          </p:cNvSpPr>
          <p:nvPr>
            <p:ph type="sldNum" sz="quarter" idx="5"/>
          </p:nvPr>
        </p:nvSpPr>
        <p:spPr/>
        <p:txBody>
          <a:bodyPr/>
          <a:lstStyle/>
          <a:p>
            <a:fld id="{C6539446-6953-447E-A4E3-E7CFBF870046}" type="slidenum">
              <a:rPr lang="en-NZ" smtClean="0"/>
              <a:t>17</a:t>
            </a:fld>
            <a:endParaRPr lang="en-NZ"/>
          </a:p>
        </p:txBody>
      </p:sp>
    </p:spTree>
    <p:extLst>
      <p:ext uri="{BB962C8B-B14F-4D97-AF65-F5344CB8AC3E}">
        <p14:creationId xmlns:p14="http://schemas.microsoft.com/office/powerpoint/2010/main" val="32162258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26FBDA-B85C-7128-859B-48AFB96360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C64EC2-43E9-BE21-6C65-86715FD502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C45863-9BC1-AA36-1939-789178639D98}"/>
              </a:ext>
            </a:extLst>
          </p:cNvPr>
          <p:cNvSpPr>
            <a:spLocks noGrp="1"/>
          </p:cNvSpPr>
          <p:nvPr>
            <p:ph type="body" idx="1"/>
          </p:nvPr>
        </p:nvSpPr>
        <p:spPr/>
        <p:txBody>
          <a:bodyPr/>
          <a:lstStyle/>
          <a:p>
            <a:r>
              <a:rPr lang="en-US" dirty="0"/>
              <a:t>These slides are provided for training-of-trainers reference. During the workshop we will go through these actions directly on the website.</a:t>
            </a:r>
          </a:p>
          <a:p>
            <a:r>
              <a:rPr lang="en-US" dirty="0"/>
              <a:t>You can add a new data sources, such as a report or look for an existing data source.</a:t>
            </a:r>
          </a:p>
        </p:txBody>
      </p:sp>
      <p:sp>
        <p:nvSpPr>
          <p:cNvPr id="4" name="Slide Number Placeholder 3">
            <a:extLst>
              <a:ext uri="{FF2B5EF4-FFF2-40B4-BE49-F238E27FC236}">
                <a16:creationId xmlns:a16="http://schemas.microsoft.com/office/drawing/2014/main" id="{6A9572BF-9451-76C1-DF1D-1F9E5B9CEDD6}"/>
              </a:ext>
            </a:extLst>
          </p:cNvPr>
          <p:cNvSpPr>
            <a:spLocks noGrp="1"/>
          </p:cNvSpPr>
          <p:nvPr>
            <p:ph type="sldNum" sz="quarter" idx="5"/>
          </p:nvPr>
        </p:nvSpPr>
        <p:spPr/>
        <p:txBody>
          <a:bodyPr/>
          <a:lstStyle/>
          <a:p>
            <a:fld id="{C6539446-6953-447E-A4E3-E7CFBF870046}" type="slidenum">
              <a:rPr lang="en-NZ" smtClean="0"/>
              <a:t>18</a:t>
            </a:fld>
            <a:endParaRPr lang="en-NZ"/>
          </a:p>
        </p:txBody>
      </p:sp>
    </p:spTree>
    <p:extLst>
      <p:ext uri="{BB962C8B-B14F-4D97-AF65-F5344CB8AC3E}">
        <p14:creationId xmlns:p14="http://schemas.microsoft.com/office/powerpoint/2010/main" val="1699004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A3AE7A-D442-FAEC-367E-E7D894DBE5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C861D4-8D0D-4E78-2907-442A522DE1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672635-C2B6-B6F9-701A-3E62C0D9C101}"/>
              </a:ext>
            </a:extLst>
          </p:cNvPr>
          <p:cNvSpPr>
            <a:spLocks noGrp="1"/>
          </p:cNvSpPr>
          <p:nvPr>
            <p:ph type="body" idx="1"/>
          </p:nvPr>
        </p:nvSpPr>
        <p:spPr/>
        <p:txBody>
          <a:bodyPr/>
          <a:lstStyle/>
          <a:p>
            <a:r>
              <a:rPr lang="en-US" dirty="0"/>
              <a:t>These slides are provided for training-of-trainers reference. During the workshop we will go through these actions directly on the website.</a:t>
            </a:r>
          </a:p>
          <a:p>
            <a:r>
              <a:rPr lang="en-US" dirty="0"/>
              <a:t>Add information in the Search Title and change Author. Click on Apply.</a:t>
            </a:r>
          </a:p>
          <a:p>
            <a:endParaRPr lang="en-US" dirty="0"/>
          </a:p>
        </p:txBody>
      </p:sp>
      <p:sp>
        <p:nvSpPr>
          <p:cNvPr id="4" name="Slide Number Placeholder 3">
            <a:extLst>
              <a:ext uri="{FF2B5EF4-FFF2-40B4-BE49-F238E27FC236}">
                <a16:creationId xmlns:a16="http://schemas.microsoft.com/office/drawing/2014/main" id="{405AC83F-F934-59AE-66A0-B205F8DAFAC0}"/>
              </a:ext>
            </a:extLst>
          </p:cNvPr>
          <p:cNvSpPr>
            <a:spLocks noGrp="1"/>
          </p:cNvSpPr>
          <p:nvPr>
            <p:ph type="sldNum" sz="quarter" idx="5"/>
          </p:nvPr>
        </p:nvSpPr>
        <p:spPr/>
        <p:txBody>
          <a:bodyPr/>
          <a:lstStyle/>
          <a:p>
            <a:fld id="{C6539446-6953-447E-A4E3-E7CFBF870046}" type="slidenum">
              <a:rPr lang="en-NZ" smtClean="0"/>
              <a:t>19</a:t>
            </a:fld>
            <a:endParaRPr lang="en-NZ"/>
          </a:p>
        </p:txBody>
      </p:sp>
    </p:spTree>
    <p:extLst>
      <p:ext uri="{BB962C8B-B14F-4D97-AF65-F5344CB8AC3E}">
        <p14:creationId xmlns:p14="http://schemas.microsoft.com/office/powerpoint/2010/main" val="33526115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8F75D3-4A27-609D-5667-65CDD038E3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C308EF-1ACF-EE9A-A579-649565B53E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D2E1B6-5013-6D2F-1E30-DF90772081EA}"/>
              </a:ext>
            </a:extLst>
          </p:cNvPr>
          <p:cNvSpPr>
            <a:spLocks noGrp="1"/>
          </p:cNvSpPr>
          <p:nvPr>
            <p:ph type="body" idx="1"/>
          </p:nvPr>
        </p:nvSpPr>
        <p:spPr/>
        <p:txBody>
          <a:bodyPr/>
          <a:lstStyle/>
          <a:p>
            <a:r>
              <a:rPr lang="en-US" dirty="0"/>
              <a:t>These slides are provided for training-of-trainers reference. During the workshop we will go through these actions directly on the website.</a:t>
            </a:r>
          </a:p>
          <a:p>
            <a:r>
              <a:rPr lang="en-NZ" dirty="0"/>
              <a:t>All reports with </a:t>
            </a:r>
            <a:r>
              <a:rPr lang="en-NZ" i="1" dirty="0"/>
              <a:t>Palau</a:t>
            </a:r>
            <a:r>
              <a:rPr lang="en-NZ" dirty="0"/>
              <a:t> in the title are shown.</a:t>
            </a:r>
          </a:p>
          <a:p>
            <a:r>
              <a:rPr lang="en-NZ" i="0" dirty="0"/>
              <a:t>We can see that there is information on a study for Helen Reef that was undertaken in 20024 and that Palau Conservation Society provided the data.</a:t>
            </a:r>
          </a:p>
        </p:txBody>
      </p:sp>
      <p:sp>
        <p:nvSpPr>
          <p:cNvPr id="4" name="Slide Number Placeholder 3">
            <a:extLst>
              <a:ext uri="{FF2B5EF4-FFF2-40B4-BE49-F238E27FC236}">
                <a16:creationId xmlns:a16="http://schemas.microsoft.com/office/drawing/2014/main" id="{70DE055F-496D-9103-5B86-2483BDF04F43}"/>
              </a:ext>
            </a:extLst>
          </p:cNvPr>
          <p:cNvSpPr>
            <a:spLocks noGrp="1"/>
          </p:cNvSpPr>
          <p:nvPr>
            <p:ph type="sldNum" sz="quarter" idx="5"/>
          </p:nvPr>
        </p:nvSpPr>
        <p:spPr/>
        <p:txBody>
          <a:bodyPr/>
          <a:lstStyle/>
          <a:p>
            <a:fld id="{C6539446-6953-447E-A4E3-E7CFBF870046}" type="slidenum">
              <a:rPr lang="en-NZ" smtClean="0"/>
              <a:t>20</a:t>
            </a:fld>
            <a:endParaRPr lang="en-NZ"/>
          </a:p>
        </p:txBody>
      </p:sp>
    </p:spTree>
    <p:extLst>
      <p:ext uri="{BB962C8B-B14F-4D97-AF65-F5344CB8AC3E}">
        <p14:creationId xmlns:p14="http://schemas.microsoft.com/office/powerpoint/2010/main" val="24642153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2CE7DA-D477-F18A-3D03-1DDFE49910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351E20-D2B1-9C92-9A80-1C3D83D090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7B0B4F-5D5A-5E23-487A-FE8FA8B48454}"/>
              </a:ext>
            </a:extLst>
          </p:cNvPr>
          <p:cNvSpPr>
            <a:spLocks noGrp="1"/>
          </p:cNvSpPr>
          <p:nvPr>
            <p:ph type="body" idx="1"/>
          </p:nvPr>
        </p:nvSpPr>
        <p:spPr/>
        <p:txBody>
          <a:bodyPr/>
          <a:lstStyle/>
          <a:p>
            <a:r>
              <a:rPr lang="en-US" dirty="0"/>
              <a:t>These slides are provided for training-of-trainers reference. During the workshop we will go through these actions directly on the website.</a:t>
            </a:r>
          </a:p>
          <a:p>
            <a:r>
              <a:rPr lang="en-NZ" dirty="0"/>
              <a:t>Click on </a:t>
            </a:r>
            <a:r>
              <a:rPr lang="en-NZ" i="1" dirty="0"/>
              <a:t>View </a:t>
            </a:r>
            <a:r>
              <a:rPr lang="en-NZ" dirty="0"/>
              <a:t>or the </a:t>
            </a:r>
            <a:r>
              <a:rPr lang="en-NZ" i="1" dirty="0"/>
              <a:t>Title </a:t>
            </a:r>
            <a:r>
              <a:rPr lang="en-NZ" dirty="0"/>
              <a:t>of the data.</a:t>
            </a:r>
          </a:p>
        </p:txBody>
      </p:sp>
      <p:sp>
        <p:nvSpPr>
          <p:cNvPr id="4" name="Slide Number Placeholder 3">
            <a:extLst>
              <a:ext uri="{FF2B5EF4-FFF2-40B4-BE49-F238E27FC236}">
                <a16:creationId xmlns:a16="http://schemas.microsoft.com/office/drawing/2014/main" id="{58DE8F81-FEB1-0C72-6E02-C75EE762427E}"/>
              </a:ext>
            </a:extLst>
          </p:cNvPr>
          <p:cNvSpPr>
            <a:spLocks noGrp="1"/>
          </p:cNvSpPr>
          <p:nvPr>
            <p:ph type="sldNum" sz="quarter" idx="5"/>
          </p:nvPr>
        </p:nvSpPr>
        <p:spPr/>
        <p:txBody>
          <a:bodyPr/>
          <a:lstStyle/>
          <a:p>
            <a:fld id="{C6539446-6953-447E-A4E3-E7CFBF870046}" type="slidenum">
              <a:rPr lang="en-NZ" smtClean="0"/>
              <a:t>21</a:t>
            </a:fld>
            <a:endParaRPr lang="en-NZ"/>
          </a:p>
        </p:txBody>
      </p:sp>
    </p:spTree>
    <p:extLst>
      <p:ext uri="{BB962C8B-B14F-4D97-AF65-F5344CB8AC3E}">
        <p14:creationId xmlns:p14="http://schemas.microsoft.com/office/powerpoint/2010/main" val="40974100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Monica</a:t>
            </a:r>
            <a:endParaRPr lang="en-NZ" dirty="0"/>
          </a:p>
        </p:txBody>
      </p:sp>
      <p:sp>
        <p:nvSpPr>
          <p:cNvPr id="4" name="Slide Number Placeholder 3"/>
          <p:cNvSpPr>
            <a:spLocks noGrp="1"/>
          </p:cNvSpPr>
          <p:nvPr>
            <p:ph type="sldNum" sz="quarter" idx="5"/>
          </p:nvPr>
        </p:nvSpPr>
        <p:spPr/>
        <p:txBody>
          <a:bodyPr/>
          <a:lstStyle/>
          <a:p>
            <a:fld id="{C6539446-6953-447E-A4E3-E7CFBF870046}" type="slidenum">
              <a:rPr lang="en-NZ" smtClean="0"/>
              <a:t>2</a:t>
            </a:fld>
            <a:endParaRPr lang="en-NZ"/>
          </a:p>
        </p:txBody>
      </p:sp>
    </p:spTree>
    <p:extLst>
      <p:ext uri="{BB962C8B-B14F-4D97-AF65-F5344CB8AC3E}">
        <p14:creationId xmlns:p14="http://schemas.microsoft.com/office/powerpoint/2010/main" val="12518200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4815C9-785D-87E7-A7BD-253E680A5F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60F11D-C297-09F1-3A0A-CF6187B332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C740AE-A26C-D050-D679-B74E7537D635}"/>
              </a:ext>
            </a:extLst>
          </p:cNvPr>
          <p:cNvSpPr>
            <a:spLocks noGrp="1"/>
          </p:cNvSpPr>
          <p:nvPr>
            <p:ph type="body" idx="1"/>
          </p:nvPr>
        </p:nvSpPr>
        <p:spPr/>
        <p:txBody>
          <a:bodyPr/>
          <a:lstStyle/>
          <a:p>
            <a:r>
              <a:rPr lang="en-US" dirty="0"/>
              <a:t>These slides are provided for training-of-trainers reference. During the workshop we will go through these actions directly on the website.</a:t>
            </a:r>
          </a:p>
          <a:p>
            <a:r>
              <a:rPr lang="en-NZ" dirty="0"/>
              <a:t>We need to scroll down to see more information</a:t>
            </a:r>
          </a:p>
        </p:txBody>
      </p:sp>
      <p:sp>
        <p:nvSpPr>
          <p:cNvPr id="4" name="Slide Number Placeholder 3">
            <a:extLst>
              <a:ext uri="{FF2B5EF4-FFF2-40B4-BE49-F238E27FC236}">
                <a16:creationId xmlns:a16="http://schemas.microsoft.com/office/drawing/2014/main" id="{F14C9596-5F4D-8F7E-5D23-8E8B97AF91CD}"/>
              </a:ext>
            </a:extLst>
          </p:cNvPr>
          <p:cNvSpPr>
            <a:spLocks noGrp="1"/>
          </p:cNvSpPr>
          <p:nvPr>
            <p:ph type="sldNum" sz="quarter" idx="5"/>
          </p:nvPr>
        </p:nvSpPr>
        <p:spPr/>
        <p:txBody>
          <a:bodyPr/>
          <a:lstStyle/>
          <a:p>
            <a:fld id="{C6539446-6953-447E-A4E3-E7CFBF870046}" type="slidenum">
              <a:rPr lang="en-NZ" smtClean="0"/>
              <a:t>22</a:t>
            </a:fld>
            <a:endParaRPr lang="en-NZ"/>
          </a:p>
        </p:txBody>
      </p:sp>
    </p:spTree>
    <p:extLst>
      <p:ext uri="{BB962C8B-B14F-4D97-AF65-F5344CB8AC3E}">
        <p14:creationId xmlns:p14="http://schemas.microsoft.com/office/powerpoint/2010/main" val="10570194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6039BE-89D7-966F-B467-B1DB90AB5F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8E4B1C-CA50-6AD4-A7E7-AED5254069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72037D-76C0-1079-5B11-0C131B2C6A7E}"/>
              </a:ext>
            </a:extLst>
          </p:cNvPr>
          <p:cNvSpPr>
            <a:spLocks noGrp="1"/>
          </p:cNvSpPr>
          <p:nvPr>
            <p:ph type="body" idx="1"/>
          </p:nvPr>
        </p:nvSpPr>
        <p:spPr/>
        <p:txBody>
          <a:bodyPr/>
          <a:lstStyle/>
          <a:p>
            <a:r>
              <a:rPr lang="en-US" dirty="0"/>
              <a:t>These slides are provided for training-of-trainers reference. During the workshop we will go through these actions directly on the website.</a:t>
            </a:r>
          </a:p>
          <a:p>
            <a:r>
              <a:rPr lang="en-NZ" dirty="0"/>
              <a:t>Further down the page is information on the survey, including which species were surveyed.</a:t>
            </a:r>
          </a:p>
          <a:p>
            <a:r>
              <a:rPr lang="en-NZ" dirty="0"/>
              <a:t>In this case only Black Noddies were surveyed.</a:t>
            </a:r>
          </a:p>
          <a:p>
            <a:endParaRPr lang="en-NZ" dirty="0"/>
          </a:p>
        </p:txBody>
      </p:sp>
      <p:sp>
        <p:nvSpPr>
          <p:cNvPr id="4" name="Slide Number Placeholder 3">
            <a:extLst>
              <a:ext uri="{FF2B5EF4-FFF2-40B4-BE49-F238E27FC236}">
                <a16:creationId xmlns:a16="http://schemas.microsoft.com/office/drawing/2014/main" id="{6C6DA5A6-C746-5EDF-75C0-004E90081798}"/>
              </a:ext>
            </a:extLst>
          </p:cNvPr>
          <p:cNvSpPr>
            <a:spLocks noGrp="1"/>
          </p:cNvSpPr>
          <p:nvPr>
            <p:ph type="sldNum" sz="quarter" idx="5"/>
          </p:nvPr>
        </p:nvSpPr>
        <p:spPr/>
        <p:txBody>
          <a:bodyPr/>
          <a:lstStyle/>
          <a:p>
            <a:fld id="{C6539446-6953-447E-A4E3-E7CFBF870046}" type="slidenum">
              <a:rPr lang="en-NZ" smtClean="0"/>
              <a:t>23</a:t>
            </a:fld>
            <a:endParaRPr lang="en-NZ"/>
          </a:p>
        </p:txBody>
      </p:sp>
    </p:spTree>
    <p:extLst>
      <p:ext uri="{BB962C8B-B14F-4D97-AF65-F5344CB8AC3E}">
        <p14:creationId xmlns:p14="http://schemas.microsoft.com/office/powerpoint/2010/main" val="23674049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942105-4861-D198-DA40-4959629B27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1C2EC4-B072-3598-BB94-EEAC2758DE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3F68E3-6A3F-DFE4-EAC5-E8CC22F6C0E2}"/>
              </a:ext>
            </a:extLst>
          </p:cNvPr>
          <p:cNvSpPr>
            <a:spLocks noGrp="1"/>
          </p:cNvSpPr>
          <p:nvPr>
            <p:ph type="body" idx="1"/>
          </p:nvPr>
        </p:nvSpPr>
        <p:spPr/>
        <p:txBody>
          <a:bodyPr/>
          <a:lstStyle/>
          <a:p>
            <a:r>
              <a:rPr lang="en-US" dirty="0"/>
              <a:t>These slides are provided for training-of-trainers reference. During the workshop we will go through these actions directly on the website.</a:t>
            </a:r>
          </a:p>
          <a:p>
            <a:r>
              <a:rPr lang="en-NZ" dirty="0"/>
              <a:t>This brings up all the data for the Helen Reef colony.</a:t>
            </a:r>
          </a:p>
          <a:p>
            <a:r>
              <a:rPr lang="en-NZ" dirty="0"/>
              <a:t>Scroll down to see records from different surveys.</a:t>
            </a:r>
          </a:p>
          <a:p>
            <a:r>
              <a:rPr lang="en-NZ" dirty="0"/>
              <a:t>We can see the most recent survey was from Knecht in 2005.</a:t>
            </a:r>
          </a:p>
          <a:p>
            <a:r>
              <a:rPr lang="en-NZ" dirty="0"/>
              <a:t>We can click on a species name to see information on the database for it.</a:t>
            </a:r>
          </a:p>
          <a:p>
            <a:endParaRPr lang="en-NZ" dirty="0"/>
          </a:p>
          <a:p>
            <a:endParaRPr lang="en-NZ" dirty="0"/>
          </a:p>
        </p:txBody>
      </p:sp>
      <p:sp>
        <p:nvSpPr>
          <p:cNvPr id="4" name="Slide Number Placeholder 3">
            <a:extLst>
              <a:ext uri="{FF2B5EF4-FFF2-40B4-BE49-F238E27FC236}">
                <a16:creationId xmlns:a16="http://schemas.microsoft.com/office/drawing/2014/main" id="{8EEF655A-5C38-B900-1659-605928EFD8DB}"/>
              </a:ext>
            </a:extLst>
          </p:cNvPr>
          <p:cNvSpPr>
            <a:spLocks noGrp="1"/>
          </p:cNvSpPr>
          <p:nvPr>
            <p:ph type="sldNum" sz="quarter" idx="5"/>
          </p:nvPr>
        </p:nvSpPr>
        <p:spPr/>
        <p:txBody>
          <a:bodyPr/>
          <a:lstStyle/>
          <a:p>
            <a:fld id="{C6539446-6953-447E-A4E3-E7CFBF870046}" type="slidenum">
              <a:rPr lang="en-NZ" smtClean="0"/>
              <a:t>24</a:t>
            </a:fld>
            <a:endParaRPr lang="en-NZ"/>
          </a:p>
        </p:txBody>
      </p:sp>
    </p:spTree>
    <p:extLst>
      <p:ext uri="{BB962C8B-B14F-4D97-AF65-F5344CB8AC3E}">
        <p14:creationId xmlns:p14="http://schemas.microsoft.com/office/powerpoint/2010/main" val="224948005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8BFFA4-3F34-561B-DA9D-43E945247D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8D3B85-606B-C9AF-D505-BFC2B6E0B66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621DD9-2F91-9453-9889-A17757228F6F}"/>
              </a:ext>
            </a:extLst>
          </p:cNvPr>
          <p:cNvSpPr>
            <a:spLocks noGrp="1"/>
          </p:cNvSpPr>
          <p:nvPr>
            <p:ph type="body" idx="1"/>
          </p:nvPr>
        </p:nvSpPr>
        <p:spPr/>
        <p:txBody>
          <a:bodyPr/>
          <a:lstStyle/>
          <a:p>
            <a:r>
              <a:rPr lang="en-US" dirty="0"/>
              <a:t>These slides are provided for training-of-trainers reference. During the workshop we will go through these actions directly on the website.</a:t>
            </a:r>
          </a:p>
          <a:p>
            <a:r>
              <a:rPr lang="en-NZ" dirty="0"/>
              <a:t>We can see the most recent survey was from Knecht in 2005.</a:t>
            </a:r>
          </a:p>
          <a:p>
            <a:r>
              <a:rPr lang="en-NZ" dirty="0"/>
              <a:t>We can click on that to view details.</a:t>
            </a:r>
          </a:p>
          <a:p>
            <a:endParaRPr lang="en-NZ" dirty="0"/>
          </a:p>
        </p:txBody>
      </p:sp>
      <p:sp>
        <p:nvSpPr>
          <p:cNvPr id="4" name="Slide Number Placeholder 3">
            <a:extLst>
              <a:ext uri="{FF2B5EF4-FFF2-40B4-BE49-F238E27FC236}">
                <a16:creationId xmlns:a16="http://schemas.microsoft.com/office/drawing/2014/main" id="{583306C1-CDC8-27FD-49DE-11BDB9F77659}"/>
              </a:ext>
            </a:extLst>
          </p:cNvPr>
          <p:cNvSpPr>
            <a:spLocks noGrp="1"/>
          </p:cNvSpPr>
          <p:nvPr>
            <p:ph type="sldNum" sz="quarter" idx="5"/>
          </p:nvPr>
        </p:nvSpPr>
        <p:spPr/>
        <p:txBody>
          <a:bodyPr/>
          <a:lstStyle/>
          <a:p>
            <a:fld id="{C6539446-6953-447E-A4E3-E7CFBF870046}" type="slidenum">
              <a:rPr lang="en-NZ" smtClean="0"/>
              <a:t>25</a:t>
            </a:fld>
            <a:endParaRPr lang="en-NZ"/>
          </a:p>
        </p:txBody>
      </p:sp>
    </p:spTree>
    <p:extLst>
      <p:ext uri="{BB962C8B-B14F-4D97-AF65-F5344CB8AC3E}">
        <p14:creationId xmlns:p14="http://schemas.microsoft.com/office/powerpoint/2010/main" val="2115795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401F00-646E-A263-1FF3-279E6CD8EF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BA94E3-0A99-E5D6-3580-44D7600A5BB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116D13-3063-6C45-79DD-176B419FE9A7}"/>
              </a:ext>
            </a:extLst>
          </p:cNvPr>
          <p:cNvSpPr>
            <a:spLocks noGrp="1"/>
          </p:cNvSpPr>
          <p:nvPr>
            <p:ph type="body" idx="1"/>
          </p:nvPr>
        </p:nvSpPr>
        <p:spPr/>
        <p:txBody>
          <a:bodyPr/>
          <a:lstStyle/>
          <a:p>
            <a:r>
              <a:rPr lang="en-US" dirty="0"/>
              <a:t>These slides are provided for training-of-trainers reference. During the workshop we will go through these actions directly on the website.</a:t>
            </a:r>
          </a:p>
          <a:p>
            <a:r>
              <a:rPr lang="en-NZ" dirty="0"/>
              <a:t>This is the same sort of thing as the original Helen Reef data source we were looking at.</a:t>
            </a:r>
          </a:p>
          <a:p>
            <a:r>
              <a:rPr lang="en-NZ" dirty="0"/>
              <a:t>But if we scroll down further we can see there is also the option to  </a:t>
            </a:r>
            <a:r>
              <a:rPr lang="en-NZ" i="1" dirty="0"/>
              <a:t>Add Seabird Survey Data Record</a:t>
            </a:r>
          </a:p>
          <a:p>
            <a:endParaRPr lang="en-NZ" dirty="0"/>
          </a:p>
        </p:txBody>
      </p:sp>
      <p:sp>
        <p:nvSpPr>
          <p:cNvPr id="4" name="Slide Number Placeholder 3">
            <a:extLst>
              <a:ext uri="{FF2B5EF4-FFF2-40B4-BE49-F238E27FC236}">
                <a16:creationId xmlns:a16="http://schemas.microsoft.com/office/drawing/2014/main" id="{97B6C498-74A6-4D59-B2A8-72AAB8925815}"/>
              </a:ext>
            </a:extLst>
          </p:cNvPr>
          <p:cNvSpPr>
            <a:spLocks noGrp="1"/>
          </p:cNvSpPr>
          <p:nvPr>
            <p:ph type="sldNum" sz="quarter" idx="5"/>
          </p:nvPr>
        </p:nvSpPr>
        <p:spPr/>
        <p:txBody>
          <a:bodyPr/>
          <a:lstStyle/>
          <a:p>
            <a:fld id="{C6539446-6953-447E-A4E3-E7CFBF870046}" type="slidenum">
              <a:rPr lang="en-NZ" smtClean="0"/>
              <a:t>26</a:t>
            </a:fld>
            <a:endParaRPr lang="en-NZ"/>
          </a:p>
        </p:txBody>
      </p:sp>
    </p:spTree>
    <p:extLst>
      <p:ext uri="{BB962C8B-B14F-4D97-AF65-F5344CB8AC3E}">
        <p14:creationId xmlns:p14="http://schemas.microsoft.com/office/powerpoint/2010/main" val="37244907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F1EE7A-8AA7-B5EE-1D6B-11B30C9830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CA66AA-5469-306D-0FE0-E8177F6ABB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C85087-794A-ADBD-3698-441807E5FF88}"/>
              </a:ext>
            </a:extLst>
          </p:cNvPr>
          <p:cNvSpPr>
            <a:spLocks noGrp="1"/>
          </p:cNvSpPr>
          <p:nvPr>
            <p:ph type="body" idx="1"/>
          </p:nvPr>
        </p:nvSpPr>
        <p:spPr/>
        <p:txBody>
          <a:bodyPr/>
          <a:lstStyle/>
          <a:p>
            <a:r>
              <a:rPr lang="en-US" dirty="0"/>
              <a:t>These slides are provided for training-of-trainers reference. During the workshop we will go through these actions directly on the website.</a:t>
            </a:r>
          </a:p>
          <a:p>
            <a:r>
              <a:rPr lang="en-NZ" dirty="0"/>
              <a:t>This brings up a blank record, and you have the option of adding a record to a data source. </a:t>
            </a:r>
          </a:p>
          <a:p>
            <a:r>
              <a:rPr lang="en-NZ" dirty="0"/>
              <a:t>The default is the data source we came from, but you can change the Data Source and the Colony Location.</a:t>
            </a:r>
          </a:p>
          <a:p>
            <a:r>
              <a:rPr lang="en-NZ" dirty="0"/>
              <a:t>There is a </a:t>
            </a:r>
            <a:r>
              <a:rPr lang="en-NZ" i="1" dirty="0"/>
              <a:t>Guide</a:t>
            </a:r>
            <a:r>
              <a:rPr lang="en-NZ" dirty="0"/>
              <a:t> on the right-hand side to assist with adding data. </a:t>
            </a:r>
          </a:p>
          <a:p>
            <a:r>
              <a:rPr lang="en-NZ" dirty="0"/>
              <a:t>We don’t want to change any existing data, so we will leave it there.</a:t>
            </a:r>
          </a:p>
          <a:p>
            <a:endParaRPr lang="en-NZ" i="1" dirty="0"/>
          </a:p>
          <a:p>
            <a:endParaRPr lang="en-NZ" dirty="0"/>
          </a:p>
        </p:txBody>
      </p:sp>
      <p:sp>
        <p:nvSpPr>
          <p:cNvPr id="4" name="Slide Number Placeholder 3">
            <a:extLst>
              <a:ext uri="{FF2B5EF4-FFF2-40B4-BE49-F238E27FC236}">
                <a16:creationId xmlns:a16="http://schemas.microsoft.com/office/drawing/2014/main" id="{6A6F5854-53D3-6281-EC42-FAD073695B3C}"/>
              </a:ext>
            </a:extLst>
          </p:cNvPr>
          <p:cNvSpPr>
            <a:spLocks noGrp="1"/>
          </p:cNvSpPr>
          <p:nvPr>
            <p:ph type="sldNum" sz="quarter" idx="5"/>
          </p:nvPr>
        </p:nvSpPr>
        <p:spPr/>
        <p:txBody>
          <a:bodyPr/>
          <a:lstStyle/>
          <a:p>
            <a:fld id="{C6539446-6953-447E-A4E3-E7CFBF870046}" type="slidenum">
              <a:rPr lang="en-NZ" smtClean="0"/>
              <a:t>27</a:t>
            </a:fld>
            <a:endParaRPr lang="en-NZ"/>
          </a:p>
        </p:txBody>
      </p:sp>
    </p:spTree>
    <p:extLst>
      <p:ext uri="{BB962C8B-B14F-4D97-AF65-F5344CB8AC3E}">
        <p14:creationId xmlns:p14="http://schemas.microsoft.com/office/powerpoint/2010/main" val="354499759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A8D72E-5030-CDF7-A75E-6135D9279D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42424D-1C5B-8FA5-400B-397466A987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DCA037-E50C-DCF8-D04B-961ED7C2A978}"/>
              </a:ext>
            </a:extLst>
          </p:cNvPr>
          <p:cNvSpPr>
            <a:spLocks noGrp="1"/>
          </p:cNvSpPr>
          <p:nvPr>
            <p:ph type="body" idx="1"/>
          </p:nvPr>
        </p:nvSpPr>
        <p:spPr/>
        <p:txBody>
          <a:bodyPr/>
          <a:lstStyle/>
          <a:p>
            <a:r>
              <a:rPr lang="en-US" dirty="0"/>
              <a:t>These slides are provided for training-of-trainers reference. During the workshop we will go through these actions directly on the website </a:t>
            </a:r>
          </a:p>
          <a:p>
            <a:r>
              <a:rPr lang="en-NZ" dirty="0"/>
              <a:t>Let’s do this for some of the data we collected yesterday.</a:t>
            </a:r>
          </a:p>
        </p:txBody>
      </p:sp>
      <p:sp>
        <p:nvSpPr>
          <p:cNvPr id="4" name="Slide Number Placeholder 3">
            <a:extLst>
              <a:ext uri="{FF2B5EF4-FFF2-40B4-BE49-F238E27FC236}">
                <a16:creationId xmlns:a16="http://schemas.microsoft.com/office/drawing/2014/main" id="{C417F024-2E4C-BBB6-F7C2-0790CDA1D0A3}"/>
              </a:ext>
            </a:extLst>
          </p:cNvPr>
          <p:cNvSpPr>
            <a:spLocks noGrp="1"/>
          </p:cNvSpPr>
          <p:nvPr>
            <p:ph type="sldNum" sz="quarter" idx="5"/>
          </p:nvPr>
        </p:nvSpPr>
        <p:spPr/>
        <p:txBody>
          <a:bodyPr/>
          <a:lstStyle/>
          <a:p>
            <a:fld id="{C6539446-6953-447E-A4E3-E7CFBF870046}" type="slidenum">
              <a:rPr lang="en-NZ" smtClean="0"/>
              <a:t>28</a:t>
            </a:fld>
            <a:endParaRPr lang="en-NZ"/>
          </a:p>
        </p:txBody>
      </p:sp>
    </p:spTree>
    <p:extLst>
      <p:ext uri="{BB962C8B-B14F-4D97-AF65-F5344CB8AC3E}">
        <p14:creationId xmlns:p14="http://schemas.microsoft.com/office/powerpoint/2010/main" val="335528009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79838F-CF54-C27B-940E-75B5224EE1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F70146-41BA-B4FD-A95C-CFC06C5EE6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CB642E2-4EAF-6DDE-50FB-BDBE45193ABF}"/>
              </a:ext>
            </a:extLst>
          </p:cNvPr>
          <p:cNvSpPr>
            <a:spLocks noGrp="1"/>
          </p:cNvSpPr>
          <p:nvPr>
            <p:ph type="body" idx="1"/>
          </p:nvPr>
        </p:nvSpPr>
        <p:spPr/>
        <p:txBody>
          <a:bodyPr/>
          <a:lstStyle/>
          <a:p>
            <a:r>
              <a:rPr lang="en-NZ" dirty="0"/>
              <a:t>First we’ll go back to the Home screen.</a:t>
            </a:r>
          </a:p>
        </p:txBody>
      </p:sp>
      <p:sp>
        <p:nvSpPr>
          <p:cNvPr id="4" name="Slide Number Placeholder 3">
            <a:extLst>
              <a:ext uri="{FF2B5EF4-FFF2-40B4-BE49-F238E27FC236}">
                <a16:creationId xmlns:a16="http://schemas.microsoft.com/office/drawing/2014/main" id="{DDA33459-B4CD-1723-178E-ED7B3F5B0413}"/>
              </a:ext>
            </a:extLst>
          </p:cNvPr>
          <p:cNvSpPr>
            <a:spLocks noGrp="1"/>
          </p:cNvSpPr>
          <p:nvPr>
            <p:ph type="sldNum" sz="quarter" idx="5"/>
          </p:nvPr>
        </p:nvSpPr>
        <p:spPr/>
        <p:txBody>
          <a:bodyPr/>
          <a:lstStyle/>
          <a:p>
            <a:fld id="{C6539446-6953-447E-A4E3-E7CFBF870046}" type="slidenum">
              <a:rPr lang="en-NZ" smtClean="0"/>
              <a:t>29</a:t>
            </a:fld>
            <a:endParaRPr lang="en-NZ"/>
          </a:p>
        </p:txBody>
      </p:sp>
    </p:spTree>
    <p:extLst>
      <p:ext uri="{BB962C8B-B14F-4D97-AF65-F5344CB8AC3E}">
        <p14:creationId xmlns:p14="http://schemas.microsoft.com/office/powerpoint/2010/main" val="9421046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68D8D0-3231-2CAC-F0B0-42DB2E2EBD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946E4F-64F1-490B-E7DD-B6941C2E0D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D447EB-099F-9638-51DE-E71226834C8B}"/>
              </a:ext>
            </a:extLst>
          </p:cNvPr>
          <p:cNvSpPr>
            <a:spLocks noGrp="1"/>
          </p:cNvSpPr>
          <p:nvPr>
            <p:ph type="body" idx="1"/>
          </p:nvPr>
        </p:nvSpPr>
        <p:spPr/>
        <p:txBody>
          <a:bodyPr/>
          <a:lstStyle/>
          <a:p>
            <a:r>
              <a:rPr lang="en-US" dirty="0"/>
              <a:t>We’ll start with Adding the new data source as a group.</a:t>
            </a:r>
          </a:p>
          <a:p>
            <a:r>
              <a:rPr lang="en-US" dirty="0"/>
              <a:t>[switch to website].</a:t>
            </a:r>
          </a:p>
          <a:p>
            <a:r>
              <a:rPr lang="en-US" dirty="0"/>
              <a:t>Then people will add their own records?</a:t>
            </a:r>
            <a:endParaRPr lang="en-NZ" dirty="0"/>
          </a:p>
        </p:txBody>
      </p:sp>
      <p:sp>
        <p:nvSpPr>
          <p:cNvPr id="4" name="Slide Number Placeholder 3">
            <a:extLst>
              <a:ext uri="{FF2B5EF4-FFF2-40B4-BE49-F238E27FC236}">
                <a16:creationId xmlns:a16="http://schemas.microsoft.com/office/drawing/2014/main" id="{2CE00C4F-8831-EB07-8F3C-2DDF8073403A}"/>
              </a:ext>
            </a:extLst>
          </p:cNvPr>
          <p:cNvSpPr>
            <a:spLocks noGrp="1"/>
          </p:cNvSpPr>
          <p:nvPr>
            <p:ph type="sldNum" sz="quarter" idx="5"/>
          </p:nvPr>
        </p:nvSpPr>
        <p:spPr/>
        <p:txBody>
          <a:bodyPr/>
          <a:lstStyle/>
          <a:p>
            <a:fld id="{C6539446-6953-447E-A4E3-E7CFBF870046}" type="slidenum">
              <a:rPr lang="en-NZ" smtClean="0"/>
              <a:t>30</a:t>
            </a:fld>
            <a:endParaRPr lang="en-NZ"/>
          </a:p>
        </p:txBody>
      </p:sp>
    </p:spTree>
    <p:extLst>
      <p:ext uri="{BB962C8B-B14F-4D97-AF65-F5344CB8AC3E}">
        <p14:creationId xmlns:p14="http://schemas.microsoft.com/office/powerpoint/2010/main" val="248477179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Part 5 of the Manual has information about how to use the resources, as well as links to information and resources that could be useful to you.</a:t>
            </a:r>
          </a:p>
          <a:p>
            <a:r>
              <a:rPr lang="en-US" dirty="0"/>
              <a:t>We will briefly discuss the Pacific seabird advisory group, as its members can provide you with useful advice. </a:t>
            </a:r>
            <a:endParaRPr lang="en-NZ" dirty="0"/>
          </a:p>
        </p:txBody>
      </p:sp>
      <p:sp>
        <p:nvSpPr>
          <p:cNvPr id="4" name="Slide Number Placeholder 3"/>
          <p:cNvSpPr>
            <a:spLocks noGrp="1"/>
          </p:cNvSpPr>
          <p:nvPr>
            <p:ph type="sldNum" sz="quarter" idx="5"/>
          </p:nvPr>
        </p:nvSpPr>
        <p:spPr/>
        <p:txBody>
          <a:bodyPr/>
          <a:lstStyle/>
          <a:p>
            <a:fld id="{C6539446-6953-447E-A4E3-E7CFBF870046}" type="slidenum">
              <a:rPr lang="en-NZ" smtClean="0"/>
              <a:t>32</a:t>
            </a:fld>
            <a:endParaRPr lang="en-NZ"/>
          </a:p>
        </p:txBody>
      </p:sp>
    </p:spTree>
    <p:extLst>
      <p:ext uri="{BB962C8B-B14F-4D97-AF65-F5344CB8AC3E}">
        <p14:creationId xmlns:p14="http://schemas.microsoft.com/office/powerpoint/2010/main" val="26226760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today’s workshop we will review what we learned during the field trip yesterday and cover some other surveying tools that could be useful from Part 2 of the Manual.</a:t>
            </a:r>
          </a:p>
          <a:p>
            <a:r>
              <a:rPr lang="en-US" dirty="0"/>
              <a:t>We’ll also take a deeper dive into managing data, including how to update the Pacific Seabird Colony Database and see if we can record the data we captured during the field visit.</a:t>
            </a:r>
          </a:p>
          <a:p>
            <a:r>
              <a:rPr lang="en-US" dirty="0"/>
              <a:t>A major part of this is how what we collected feeds into what you already collect for the State of Palau’s Birds report.</a:t>
            </a:r>
          </a:p>
          <a:p>
            <a:r>
              <a:rPr lang="en-US" dirty="0"/>
              <a:t>Finally, we’ll briefly cover some of the resources in Part 5 of the Manual before evaluations and closing of the workshop.</a:t>
            </a:r>
          </a:p>
          <a:p>
            <a:r>
              <a:rPr lang="en-US" dirty="0"/>
              <a:t>I’ll hand over to Ray now.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Slide 3: PSSMM Figure 34</a:t>
            </a:r>
          </a:p>
          <a:p>
            <a:endParaRPr lang="en-NZ" dirty="0"/>
          </a:p>
        </p:txBody>
      </p:sp>
      <p:sp>
        <p:nvSpPr>
          <p:cNvPr id="4" name="Slide Number Placeholder 3"/>
          <p:cNvSpPr>
            <a:spLocks noGrp="1"/>
          </p:cNvSpPr>
          <p:nvPr>
            <p:ph type="sldNum" sz="quarter" idx="5"/>
          </p:nvPr>
        </p:nvSpPr>
        <p:spPr/>
        <p:txBody>
          <a:bodyPr/>
          <a:lstStyle/>
          <a:p>
            <a:fld id="{C6539446-6953-447E-A4E3-E7CFBF870046}" type="slidenum">
              <a:rPr lang="en-NZ" smtClean="0"/>
              <a:t>3</a:t>
            </a:fld>
            <a:endParaRPr lang="en-NZ"/>
          </a:p>
        </p:txBody>
      </p:sp>
    </p:spTree>
    <p:extLst>
      <p:ext uri="{BB962C8B-B14F-4D97-AF65-F5344CB8AC3E}">
        <p14:creationId xmlns:p14="http://schemas.microsoft.com/office/powerpoint/2010/main" val="388254614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3B2672-CFC0-2692-2BE1-1A31158C8E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CA48BB-7CC7-0268-FCDB-59A8C17B06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CECA3A-D6AA-68B1-4491-1B4EBA9A24A4}"/>
              </a:ext>
            </a:extLst>
          </p:cNvPr>
          <p:cNvSpPr>
            <a:spLocks noGrp="1"/>
          </p:cNvSpPr>
          <p:nvPr>
            <p:ph type="body" idx="1"/>
          </p:nvPr>
        </p:nvSpPr>
        <p:spPr/>
        <p:txBody>
          <a:bodyPr/>
          <a:lstStyle/>
          <a:p>
            <a:r>
              <a:rPr lang="en-US" dirty="0"/>
              <a:t>The Pacific Seabird Advisory Group (PSAG) is a collaborative network to support survey standards, monitoring, and protection of tropical Pacific seabirds. </a:t>
            </a:r>
          </a:p>
          <a:p>
            <a:r>
              <a:rPr lang="en-US" dirty="0"/>
              <a:t>It works alongside broader regional efforts by organizations such as the Pacific Seabird Group.</a:t>
            </a:r>
            <a:endParaRPr lang="en-NZ" dirty="0"/>
          </a:p>
        </p:txBody>
      </p:sp>
      <p:sp>
        <p:nvSpPr>
          <p:cNvPr id="4" name="Slide Number Placeholder 3">
            <a:extLst>
              <a:ext uri="{FF2B5EF4-FFF2-40B4-BE49-F238E27FC236}">
                <a16:creationId xmlns:a16="http://schemas.microsoft.com/office/drawing/2014/main" id="{8D2E74C6-F8C1-AD83-2E09-4831F73A22C3}"/>
              </a:ext>
            </a:extLst>
          </p:cNvPr>
          <p:cNvSpPr>
            <a:spLocks noGrp="1"/>
          </p:cNvSpPr>
          <p:nvPr>
            <p:ph type="sldNum" sz="quarter" idx="5"/>
          </p:nvPr>
        </p:nvSpPr>
        <p:spPr/>
        <p:txBody>
          <a:bodyPr/>
          <a:lstStyle/>
          <a:p>
            <a:fld id="{C6539446-6953-447E-A4E3-E7CFBF870046}" type="slidenum">
              <a:rPr lang="en-NZ" smtClean="0"/>
              <a:t>33</a:t>
            </a:fld>
            <a:endParaRPr lang="en-NZ"/>
          </a:p>
        </p:txBody>
      </p:sp>
    </p:spTree>
    <p:extLst>
      <p:ext uri="{BB962C8B-B14F-4D97-AF65-F5344CB8AC3E}">
        <p14:creationId xmlns:p14="http://schemas.microsoft.com/office/powerpoint/2010/main" val="379755200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From Heather</a:t>
            </a:r>
            <a:endParaRPr lang="en-NZ" dirty="0"/>
          </a:p>
        </p:txBody>
      </p:sp>
      <p:sp>
        <p:nvSpPr>
          <p:cNvPr id="4" name="Slide Number Placeholder 3"/>
          <p:cNvSpPr>
            <a:spLocks noGrp="1"/>
          </p:cNvSpPr>
          <p:nvPr>
            <p:ph type="sldNum" sz="quarter" idx="5"/>
          </p:nvPr>
        </p:nvSpPr>
        <p:spPr/>
        <p:txBody>
          <a:bodyPr/>
          <a:lstStyle/>
          <a:p>
            <a:fld id="{C6539446-6953-447E-A4E3-E7CFBF870046}" type="slidenum">
              <a:rPr lang="en-NZ" smtClean="0"/>
              <a:t>35</a:t>
            </a:fld>
            <a:endParaRPr lang="en-NZ"/>
          </a:p>
        </p:txBody>
      </p:sp>
    </p:spTree>
    <p:extLst>
      <p:ext uri="{BB962C8B-B14F-4D97-AF65-F5344CB8AC3E}">
        <p14:creationId xmlns:p14="http://schemas.microsoft.com/office/powerpoint/2010/main" val="288800586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Link for people who don’t have a smartphone: https://qualtricsxmtwdmtsxqv.qualtrics.com/jfe/form/SV_cOyegJv22zQTqU6 </a:t>
            </a:r>
            <a:endParaRPr lang="en-NZ" dirty="0"/>
          </a:p>
        </p:txBody>
      </p:sp>
      <p:sp>
        <p:nvSpPr>
          <p:cNvPr id="4" name="Slide Number Placeholder 3"/>
          <p:cNvSpPr>
            <a:spLocks noGrp="1"/>
          </p:cNvSpPr>
          <p:nvPr>
            <p:ph type="sldNum" sz="quarter" idx="5"/>
          </p:nvPr>
        </p:nvSpPr>
        <p:spPr/>
        <p:txBody>
          <a:bodyPr/>
          <a:lstStyle/>
          <a:p>
            <a:fld id="{C6539446-6953-447E-A4E3-E7CFBF870046}" type="slidenum">
              <a:rPr lang="en-NZ" smtClean="0"/>
              <a:t>36</a:t>
            </a:fld>
            <a:endParaRPr lang="en-NZ"/>
          </a:p>
        </p:txBody>
      </p:sp>
    </p:spTree>
    <p:extLst>
      <p:ext uri="{BB962C8B-B14F-4D97-AF65-F5344CB8AC3E}">
        <p14:creationId xmlns:p14="http://schemas.microsoft.com/office/powerpoint/2010/main" val="22418711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18B202-EC8E-3875-1750-61C79BB6D9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389FD2-AC8A-3AD6-60E4-ABC7F34EFA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A3F05D-1EC8-263E-8730-5052E2C1C1EA}"/>
              </a:ext>
            </a:extLst>
          </p:cNvPr>
          <p:cNvSpPr>
            <a:spLocks noGrp="1"/>
          </p:cNvSpPr>
          <p:nvPr>
            <p:ph type="body" idx="1"/>
          </p:nvPr>
        </p:nvSpPr>
        <p:spPr/>
        <p:txBody>
          <a:bodyPr/>
          <a:lstStyle/>
          <a:p>
            <a:r>
              <a:rPr lang="en-US" dirty="0"/>
              <a:t>Etienne</a:t>
            </a:r>
            <a:endParaRPr lang="en-NZ" dirty="0"/>
          </a:p>
        </p:txBody>
      </p:sp>
      <p:sp>
        <p:nvSpPr>
          <p:cNvPr id="4" name="Slide Number Placeholder 3">
            <a:extLst>
              <a:ext uri="{FF2B5EF4-FFF2-40B4-BE49-F238E27FC236}">
                <a16:creationId xmlns:a16="http://schemas.microsoft.com/office/drawing/2014/main" id="{88C190A2-AD28-2E17-236E-BCE00BCB189F}"/>
              </a:ext>
            </a:extLst>
          </p:cNvPr>
          <p:cNvSpPr>
            <a:spLocks noGrp="1"/>
          </p:cNvSpPr>
          <p:nvPr>
            <p:ph type="sldNum" sz="quarter" idx="5"/>
          </p:nvPr>
        </p:nvSpPr>
        <p:spPr/>
        <p:txBody>
          <a:bodyPr/>
          <a:lstStyle/>
          <a:p>
            <a:fld id="{C6539446-6953-447E-A4E3-E7CFBF870046}" type="slidenum">
              <a:rPr lang="en-NZ" smtClean="0"/>
              <a:t>38</a:t>
            </a:fld>
            <a:endParaRPr lang="en-NZ"/>
          </a:p>
        </p:txBody>
      </p:sp>
    </p:spTree>
    <p:extLst>
      <p:ext uri="{BB962C8B-B14F-4D97-AF65-F5344CB8AC3E}">
        <p14:creationId xmlns:p14="http://schemas.microsoft.com/office/powerpoint/2010/main" val="419500968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the Acknowledgements for the SPREP Seabirds Manual and development of the workshop</a:t>
            </a:r>
            <a:endParaRPr lang="en-NZ" dirty="0"/>
          </a:p>
        </p:txBody>
      </p:sp>
      <p:sp>
        <p:nvSpPr>
          <p:cNvPr id="4" name="Slide Number Placeholder 3"/>
          <p:cNvSpPr>
            <a:spLocks noGrp="1"/>
          </p:cNvSpPr>
          <p:nvPr>
            <p:ph type="sldNum" sz="quarter" idx="5"/>
          </p:nvPr>
        </p:nvSpPr>
        <p:spPr/>
        <p:txBody>
          <a:bodyPr/>
          <a:lstStyle/>
          <a:p>
            <a:fld id="{C6539446-6953-447E-A4E3-E7CFBF870046}" type="slidenum">
              <a:rPr lang="en-NZ" smtClean="0"/>
              <a:t>39</a:t>
            </a:fld>
            <a:endParaRPr lang="en-NZ"/>
          </a:p>
        </p:txBody>
      </p:sp>
    </p:spTree>
    <p:extLst>
      <p:ext uri="{BB962C8B-B14F-4D97-AF65-F5344CB8AC3E}">
        <p14:creationId xmlns:p14="http://schemas.microsoft.com/office/powerpoint/2010/main" val="145953282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5"/>
          </p:nvPr>
        </p:nvSpPr>
        <p:spPr/>
        <p:txBody>
          <a:bodyPr/>
          <a:lstStyle/>
          <a:p>
            <a:fld id="{C6539446-6953-447E-A4E3-E7CFBF870046}" type="slidenum">
              <a:rPr lang="en-NZ" smtClean="0"/>
              <a:t>40</a:t>
            </a:fld>
            <a:endParaRPr lang="en-NZ"/>
          </a:p>
        </p:txBody>
      </p:sp>
    </p:spTree>
    <p:extLst>
      <p:ext uri="{BB962C8B-B14F-4D97-AF65-F5344CB8AC3E}">
        <p14:creationId xmlns:p14="http://schemas.microsoft.com/office/powerpoint/2010/main" val="38244342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Mentimeter is a way for people to share their views anonymously </a:t>
            </a:r>
          </a:p>
          <a:p>
            <a:r>
              <a:rPr lang="en-US" dirty="0"/>
              <a:t>We won’t know what your answers are, we only see the group results</a:t>
            </a:r>
          </a:p>
          <a:p>
            <a:r>
              <a:rPr lang="en-US" dirty="0"/>
              <a:t>We use Mentimeter to do some spot quizzes throughout the workshop</a:t>
            </a:r>
          </a:p>
          <a:p>
            <a:r>
              <a:rPr lang="en-US" dirty="0"/>
              <a:t>Let’s try it out…</a:t>
            </a:r>
          </a:p>
          <a:p>
            <a:r>
              <a:rPr lang="en-US" dirty="0"/>
              <a:t>Use your phone to scan this QR code</a:t>
            </a:r>
          </a:p>
          <a:p>
            <a:r>
              <a:rPr lang="en-NZ" dirty="0"/>
              <a:t>If you don’t have a smartphone you can share with other people</a:t>
            </a:r>
          </a:p>
        </p:txBody>
      </p:sp>
      <p:sp>
        <p:nvSpPr>
          <p:cNvPr id="4" name="Slide Number Placeholder 3"/>
          <p:cNvSpPr>
            <a:spLocks noGrp="1"/>
          </p:cNvSpPr>
          <p:nvPr>
            <p:ph type="sldNum" sz="quarter" idx="5"/>
          </p:nvPr>
        </p:nvSpPr>
        <p:spPr/>
        <p:txBody>
          <a:bodyPr/>
          <a:lstStyle/>
          <a:p>
            <a:fld id="{C6539446-6953-447E-A4E3-E7CFBF870046}" type="slidenum">
              <a:rPr lang="en-NZ" smtClean="0"/>
              <a:t>4</a:t>
            </a:fld>
            <a:endParaRPr lang="en-NZ"/>
          </a:p>
        </p:txBody>
      </p:sp>
    </p:spTree>
    <p:extLst>
      <p:ext uri="{BB962C8B-B14F-4D97-AF65-F5344CB8AC3E}">
        <p14:creationId xmlns:p14="http://schemas.microsoft.com/office/powerpoint/2010/main" val="1105947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Ray</a:t>
            </a:r>
            <a:endParaRPr lang="en-NZ" dirty="0"/>
          </a:p>
        </p:txBody>
      </p:sp>
      <p:sp>
        <p:nvSpPr>
          <p:cNvPr id="4" name="Slide Number Placeholder 3"/>
          <p:cNvSpPr>
            <a:spLocks noGrp="1"/>
          </p:cNvSpPr>
          <p:nvPr>
            <p:ph type="sldNum" sz="quarter" idx="5"/>
          </p:nvPr>
        </p:nvSpPr>
        <p:spPr/>
        <p:txBody>
          <a:bodyPr/>
          <a:lstStyle/>
          <a:p>
            <a:fld id="{C6539446-6953-447E-A4E3-E7CFBF870046}" type="slidenum">
              <a:rPr lang="en-NZ" smtClean="0"/>
              <a:t>6</a:t>
            </a:fld>
            <a:endParaRPr lang="en-NZ"/>
          </a:p>
        </p:txBody>
      </p:sp>
    </p:spTree>
    <p:extLst>
      <p:ext uri="{BB962C8B-B14F-4D97-AF65-F5344CB8AC3E}">
        <p14:creationId xmlns:p14="http://schemas.microsoft.com/office/powerpoint/2010/main" val="32277834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Ray</a:t>
            </a:r>
            <a:endParaRPr lang="en-NZ" dirty="0"/>
          </a:p>
        </p:txBody>
      </p:sp>
      <p:sp>
        <p:nvSpPr>
          <p:cNvPr id="4" name="Slide Number Placeholder 3"/>
          <p:cNvSpPr>
            <a:spLocks noGrp="1"/>
          </p:cNvSpPr>
          <p:nvPr>
            <p:ph type="sldNum" sz="quarter" idx="5"/>
          </p:nvPr>
        </p:nvSpPr>
        <p:spPr/>
        <p:txBody>
          <a:bodyPr/>
          <a:lstStyle/>
          <a:p>
            <a:fld id="{C6539446-6953-447E-A4E3-E7CFBF870046}" type="slidenum">
              <a:rPr lang="en-NZ" smtClean="0"/>
              <a:t>7</a:t>
            </a:fld>
            <a:endParaRPr lang="en-NZ"/>
          </a:p>
        </p:txBody>
      </p:sp>
    </p:spTree>
    <p:extLst>
      <p:ext uri="{BB962C8B-B14F-4D97-AF65-F5344CB8AC3E}">
        <p14:creationId xmlns:p14="http://schemas.microsoft.com/office/powerpoint/2010/main" val="14816815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Part 4 of the Seabirds Manual discusses how to manage data.</a:t>
            </a:r>
          </a:p>
          <a:p>
            <a:r>
              <a:rPr lang="en-US" dirty="0"/>
              <a:t>You already collect data as part of your bird monitoring, and we have no wish to get you to change that if it is working well already.</a:t>
            </a:r>
          </a:p>
          <a:p>
            <a:r>
              <a:rPr lang="en-US" dirty="0"/>
              <a:t>But we will cover updating the Pacific Seabird Colony Database.</a:t>
            </a:r>
          </a:p>
          <a:p>
            <a:endParaRPr lang="en-US" dirty="0"/>
          </a:p>
          <a:p>
            <a:endParaRPr lang="en-US" dirty="0"/>
          </a:p>
          <a:p>
            <a:endParaRPr lang="en-NZ" dirty="0"/>
          </a:p>
        </p:txBody>
      </p:sp>
      <p:sp>
        <p:nvSpPr>
          <p:cNvPr id="4" name="Slide Number Placeholder 3"/>
          <p:cNvSpPr>
            <a:spLocks noGrp="1"/>
          </p:cNvSpPr>
          <p:nvPr>
            <p:ph type="sldNum" sz="quarter" idx="5"/>
          </p:nvPr>
        </p:nvSpPr>
        <p:spPr/>
        <p:txBody>
          <a:bodyPr/>
          <a:lstStyle/>
          <a:p>
            <a:fld id="{C6539446-6953-447E-A4E3-E7CFBF870046}" type="slidenum">
              <a:rPr lang="en-NZ" smtClean="0"/>
              <a:t>9</a:t>
            </a:fld>
            <a:endParaRPr lang="en-NZ"/>
          </a:p>
        </p:txBody>
      </p:sp>
    </p:spTree>
    <p:extLst>
      <p:ext uri="{BB962C8B-B14F-4D97-AF65-F5344CB8AC3E}">
        <p14:creationId xmlns:p14="http://schemas.microsoft.com/office/powerpoint/2010/main" val="35526516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You’ll recall we discussed the Pacific Seabird Colony Database on Tuesday, which helps us track population trends and provides access to information about seabirds.</a:t>
            </a:r>
          </a:p>
          <a:p>
            <a:r>
              <a:rPr lang="en-US" dirty="0"/>
              <a:t>Today we are going to discuss updating it.</a:t>
            </a:r>
          </a:p>
          <a:p>
            <a:r>
              <a:rPr lang="en-US" dirty="0"/>
              <a:t>[skip to website]</a:t>
            </a:r>
            <a:endParaRPr lang="en-NZ" dirty="0"/>
          </a:p>
        </p:txBody>
      </p:sp>
      <p:sp>
        <p:nvSpPr>
          <p:cNvPr id="4" name="Slide Number Placeholder 3"/>
          <p:cNvSpPr>
            <a:spLocks noGrp="1"/>
          </p:cNvSpPr>
          <p:nvPr>
            <p:ph type="sldNum" sz="quarter" idx="5"/>
          </p:nvPr>
        </p:nvSpPr>
        <p:spPr/>
        <p:txBody>
          <a:bodyPr/>
          <a:lstStyle/>
          <a:p>
            <a:fld id="{C6539446-6953-447E-A4E3-E7CFBF870046}" type="slidenum">
              <a:rPr lang="en-NZ" smtClean="0"/>
              <a:t>10</a:t>
            </a:fld>
            <a:endParaRPr lang="en-NZ"/>
          </a:p>
        </p:txBody>
      </p:sp>
    </p:spTree>
    <p:extLst>
      <p:ext uri="{BB962C8B-B14F-4D97-AF65-F5344CB8AC3E}">
        <p14:creationId xmlns:p14="http://schemas.microsoft.com/office/powerpoint/2010/main" val="7303842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12348D-ADEB-CBB0-D70D-D32D9BB108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05FF90-FAAD-D6DE-E663-FD55EECA29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5665E6-A61B-8101-9DCD-DCCFEE4CA712}"/>
              </a:ext>
            </a:extLst>
          </p:cNvPr>
          <p:cNvSpPr>
            <a:spLocks noGrp="1"/>
          </p:cNvSpPr>
          <p:nvPr>
            <p:ph type="body" idx="1"/>
          </p:nvPr>
        </p:nvSpPr>
        <p:spPr/>
        <p:txBody>
          <a:bodyPr/>
          <a:lstStyle/>
          <a:p>
            <a:r>
              <a:rPr lang="en-US" dirty="0"/>
              <a:t>These slides are provided for training-of-trainers reference. During the workshop we will go through these actions directly on the website </a:t>
            </a:r>
            <a:endParaRPr lang="en-NZ" dirty="0"/>
          </a:p>
        </p:txBody>
      </p:sp>
      <p:sp>
        <p:nvSpPr>
          <p:cNvPr id="4" name="Slide Number Placeholder 3">
            <a:extLst>
              <a:ext uri="{FF2B5EF4-FFF2-40B4-BE49-F238E27FC236}">
                <a16:creationId xmlns:a16="http://schemas.microsoft.com/office/drawing/2014/main" id="{6B94CA21-7117-C17A-B1F7-EAEFF11BC7A6}"/>
              </a:ext>
            </a:extLst>
          </p:cNvPr>
          <p:cNvSpPr>
            <a:spLocks noGrp="1"/>
          </p:cNvSpPr>
          <p:nvPr>
            <p:ph type="sldNum" sz="quarter" idx="5"/>
          </p:nvPr>
        </p:nvSpPr>
        <p:spPr/>
        <p:txBody>
          <a:bodyPr/>
          <a:lstStyle/>
          <a:p>
            <a:fld id="{C6539446-6953-447E-A4E3-E7CFBF870046}" type="slidenum">
              <a:rPr lang="en-NZ" smtClean="0"/>
              <a:t>11</a:t>
            </a:fld>
            <a:endParaRPr lang="en-NZ"/>
          </a:p>
        </p:txBody>
      </p:sp>
    </p:spTree>
    <p:extLst>
      <p:ext uri="{BB962C8B-B14F-4D97-AF65-F5344CB8AC3E}">
        <p14:creationId xmlns:p14="http://schemas.microsoft.com/office/powerpoint/2010/main" val="395032688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water3"/>
          <p:cNvSpPr/>
          <p:nvPr/>
        </p:nvSpPr>
        <p:spPr bwMode="gray">
          <a:xfrm>
            <a:off x="1914" y="5243130"/>
            <a:ext cx="9141714" cy="1614871"/>
          </a:xfrm>
          <a:prstGeom prst="rect">
            <a:avLst/>
          </a:prstGeom>
          <a:gradFill>
            <a:gsLst>
              <a:gs pos="833">
                <a:schemeClr val="accent2">
                  <a:lumMod val="60000"/>
                  <a:lumOff val="40000"/>
                  <a:alpha val="38000"/>
                </a:schemeClr>
              </a:gs>
              <a:gs pos="23000">
                <a:schemeClr val="accent2">
                  <a:lumMod val="60000"/>
                  <a:lumOff val="40000"/>
                </a:schemeClr>
              </a:gs>
              <a:gs pos="100000">
                <a:schemeClr val="accent2">
                  <a:lumMod val="20000"/>
                  <a:lumOff val="80000"/>
                  <a:alpha val="89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350"/>
          </a:p>
        </p:txBody>
      </p:sp>
      <p:sp>
        <p:nvSpPr>
          <p:cNvPr id="5" name="sky"/>
          <p:cNvSpPr/>
          <p:nvPr/>
        </p:nvSpPr>
        <p:spPr bwMode="white">
          <a:xfrm>
            <a:off x="1914" y="0"/>
            <a:ext cx="9141714" cy="5334000"/>
          </a:xfrm>
          <a:prstGeom prst="rect">
            <a:avLst/>
          </a:prstGeom>
          <a:gradFill>
            <a:gsLst>
              <a:gs pos="0">
                <a:schemeClr val="accent2">
                  <a:lumMod val="60000"/>
                  <a:lumOff val="40000"/>
                  <a:alpha val="80000"/>
                </a:schemeClr>
              </a:gs>
              <a:gs pos="99000">
                <a:schemeClr val="accent2">
                  <a:lumMod val="20000"/>
                  <a:lumOff val="80000"/>
                  <a:alpha val="6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350"/>
          </a:p>
        </p:txBody>
      </p:sp>
      <p:pic>
        <p:nvPicPr>
          <p:cNvPr id="6" name="water2"/>
          <p:cNvPicPr>
            <a:picLocks noChangeAspect="1"/>
          </p:cNvPicPr>
          <p:nvPr/>
        </p:nvPicPr>
        <p:blipFill rotWithShape="1">
          <a:blip r:embed="rId2" cstate="print">
            <a:extLst>
              <a:ext uri="{28A0092B-C50C-407E-A947-70E740481C1C}">
                <a14:useLocalDpi xmlns:a14="http://schemas.microsoft.com/office/drawing/2010/main" val="0"/>
              </a:ext>
            </a:extLst>
          </a:blip>
          <a:srcRect l="2674" r="9901"/>
          <a:stretch/>
        </p:blipFill>
        <p:spPr bwMode="ltGray">
          <a:xfrm>
            <a:off x="-1069" y="5497898"/>
            <a:ext cx="9141714" cy="463209"/>
          </a:xfrm>
          <a:prstGeom prst="rect">
            <a:avLst/>
          </a:prstGeom>
          <a:noFill/>
          <a:ln>
            <a:noFill/>
          </a:ln>
        </p:spPr>
      </p:pic>
      <p:pic>
        <p:nvPicPr>
          <p:cNvPr id="7" name="water1"/>
          <p:cNvPicPr>
            <a:picLocks noChangeAspect="1"/>
          </p:cNvPicPr>
          <p:nvPr/>
        </p:nvPicPr>
        <p:blipFill rotWithShape="1">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l="6218" r="6356"/>
          <a:stretch/>
        </p:blipFill>
        <p:spPr bwMode="gray">
          <a:xfrm flipH="1">
            <a:off x="-1069" y="5221111"/>
            <a:ext cx="9141714" cy="268288"/>
          </a:xfrm>
          <a:prstGeom prst="rect">
            <a:avLst/>
          </a:prstGeom>
          <a:noFill/>
          <a:ln>
            <a:noFill/>
          </a:ln>
        </p:spPr>
      </p:pic>
      <p:sp>
        <p:nvSpPr>
          <p:cNvPr id="2" name="Title 1"/>
          <p:cNvSpPr>
            <a:spLocks noGrp="1"/>
          </p:cNvSpPr>
          <p:nvPr>
            <p:ph type="ctrTitle"/>
          </p:nvPr>
        </p:nvSpPr>
        <p:spPr>
          <a:xfrm>
            <a:off x="979404" y="1309047"/>
            <a:ext cx="7202092" cy="2667000"/>
          </a:xfrm>
        </p:spPr>
        <p:txBody>
          <a:bodyPr anchor="b">
            <a:noAutofit/>
          </a:bodyPr>
          <a:lstStyle>
            <a:lvl1pPr algn="ctr">
              <a:defRPr sz="4500"/>
            </a:lvl1pPr>
          </a:lstStyle>
          <a:p>
            <a:r>
              <a:rPr lang="en-US"/>
              <a:t>Click to edit Master title style</a:t>
            </a:r>
            <a:endParaRPr/>
          </a:p>
        </p:txBody>
      </p:sp>
      <p:sp>
        <p:nvSpPr>
          <p:cNvPr id="3" name="Subtitle 2"/>
          <p:cNvSpPr>
            <a:spLocks noGrp="1"/>
          </p:cNvSpPr>
          <p:nvPr>
            <p:ph type="subTitle" idx="1"/>
          </p:nvPr>
        </p:nvSpPr>
        <p:spPr>
          <a:xfrm>
            <a:off x="979404" y="4038600"/>
            <a:ext cx="7200900" cy="990600"/>
          </a:xfrm>
          <a:prstGeom prst="rect">
            <a:avLst/>
          </a:prstGeom>
        </p:spPr>
        <p:txBody>
          <a:bodyPr>
            <a:normAutofit/>
          </a:bodyPr>
          <a:lstStyle>
            <a:lvl1pPr marL="0" indent="0" algn="ctr">
              <a:spcBef>
                <a:spcPts val="0"/>
              </a:spcBef>
              <a:buNone/>
              <a:defRPr sz="1600" cap="none" baseline="0">
                <a:solidFill>
                  <a:schemeClr val="accent2">
                    <a:lumMod val="75000"/>
                  </a:schemeClr>
                </a:solidFill>
              </a:defRPr>
            </a:lvl1pPr>
            <a:lvl2pPr marL="342900" indent="0" algn="ctr">
              <a:buNone/>
              <a:defRPr sz="21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n-US" dirty="0"/>
              <a:t>Click to edit Master subtitle style</a:t>
            </a:r>
            <a:endParaRPr dirty="0"/>
          </a:p>
        </p:txBody>
      </p:sp>
    </p:spTree>
    <p:extLst>
      <p:ext uri="{BB962C8B-B14F-4D97-AF65-F5344CB8AC3E}">
        <p14:creationId xmlns:p14="http://schemas.microsoft.com/office/powerpoint/2010/main" val="2942361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a:xfrm>
            <a:off x="577969" y="1171635"/>
            <a:ext cx="8031191" cy="487417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r>
              <a:rPr lang="en-US" dirty="0"/>
              <a:t>Add a footer</a:t>
            </a:r>
            <a:endParaRPr dirty="0"/>
          </a:p>
        </p:txBody>
      </p:sp>
      <p:sp>
        <p:nvSpPr>
          <p:cNvPr id="4" name="Date Placeholder 3"/>
          <p:cNvSpPr>
            <a:spLocks noGrp="1"/>
          </p:cNvSpPr>
          <p:nvPr>
            <p:ph type="dt" sz="half" idx="10"/>
          </p:nvPr>
        </p:nvSpPr>
        <p:spPr/>
        <p:txBody>
          <a:bodyPr/>
          <a:lstStyle/>
          <a:p>
            <a:fld id="{5F4E5243-F52A-4D37-9694-EB26C6C31910}" type="datetime1">
              <a:rPr lang="en-US"/>
              <a:t>8/3/2026</a:t>
            </a:fld>
            <a:endParaRPr/>
          </a:p>
        </p:txBody>
      </p:sp>
      <p:sp>
        <p:nvSpPr>
          <p:cNvPr id="6" name="Slide Number Placeholder 5"/>
          <p:cNvSpPr>
            <a:spLocks noGrp="1"/>
          </p:cNvSpPr>
          <p:nvPr>
            <p:ph type="sldNum" sz="quarter" idx="12"/>
          </p:nvPr>
        </p:nvSpPr>
        <p:spPr/>
        <p:txBody>
          <a:bodyPr/>
          <a:lstStyle/>
          <a:p>
            <a:fld id="{4FAB73BC-B049-4115-A692-8D63A059BFB8}" type="slidenum">
              <a:rPr/>
              <a:t>‹#›</a:t>
            </a:fld>
            <a:endParaRPr/>
          </a:p>
        </p:txBody>
      </p:sp>
    </p:spTree>
    <p:extLst>
      <p:ext uri="{BB962C8B-B14F-4D97-AF65-F5344CB8AC3E}">
        <p14:creationId xmlns:p14="http://schemas.microsoft.com/office/powerpoint/2010/main" val="3536256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4638"/>
            <a:ext cx="1971675" cy="5440362"/>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628650" y="274638"/>
            <a:ext cx="5800725" cy="5440362"/>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r>
              <a:rPr lang="en-US" dirty="0"/>
              <a:t>Add a footer</a:t>
            </a:r>
            <a:endParaRPr dirty="0"/>
          </a:p>
        </p:txBody>
      </p:sp>
      <p:sp>
        <p:nvSpPr>
          <p:cNvPr id="4" name="Date Placeholder 3"/>
          <p:cNvSpPr>
            <a:spLocks noGrp="1"/>
          </p:cNvSpPr>
          <p:nvPr>
            <p:ph type="dt" sz="half" idx="10"/>
          </p:nvPr>
        </p:nvSpPr>
        <p:spPr/>
        <p:txBody>
          <a:bodyPr/>
          <a:lstStyle/>
          <a:p>
            <a:fld id="{3A77B6E1-634A-48DC-9E8B-D894023267EF}" type="datetime1">
              <a:rPr lang="en-US"/>
              <a:t>8/3/2026</a:t>
            </a:fld>
            <a:endParaRPr/>
          </a:p>
        </p:txBody>
      </p:sp>
      <p:sp>
        <p:nvSpPr>
          <p:cNvPr id="6" name="Slide Number Placeholder 5"/>
          <p:cNvSpPr>
            <a:spLocks noGrp="1"/>
          </p:cNvSpPr>
          <p:nvPr>
            <p:ph type="sldNum" sz="quarter" idx="12"/>
          </p:nvPr>
        </p:nvSpPr>
        <p:spPr/>
        <p:txBody>
          <a:bodyPr/>
          <a:lstStyle/>
          <a:p>
            <a:fld id="{4FAB73BC-B049-4115-A692-8D63A059BFB8}" type="slidenum">
              <a:rPr/>
              <a:t>‹#›</a:t>
            </a:fld>
            <a:endParaRPr/>
          </a:p>
        </p:txBody>
      </p:sp>
    </p:spTree>
    <p:extLst>
      <p:ext uri="{BB962C8B-B14F-4D97-AF65-F5344CB8AC3E}">
        <p14:creationId xmlns:p14="http://schemas.microsoft.com/office/powerpoint/2010/main" val="1358651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dirty="0"/>
          </a:p>
        </p:txBody>
      </p:sp>
      <p:sp>
        <p:nvSpPr>
          <p:cNvPr id="5" name="Footer Placeholder 4"/>
          <p:cNvSpPr>
            <a:spLocks noGrp="1"/>
          </p:cNvSpPr>
          <p:nvPr>
            <p:ph type="ftr" sz="quarter" idx="11"/>
          </p:nvPr>
        </p:nvSpPr>
        <p:spPr/>
        <p:txBody>
          <a:bodyPr/>
          <a:lstStyle/>
          <a:p>
            <a:r>
              <a:rPr lang="en-US" dirty="0"/>
              <a:t>Add a footer</a:t>
            </a:r>
            <a:endParaRPr dirty="0"/>
          </a:p>
        </p:txBody>
      </p:sp>
      <p:sp>
        <p:nvSpPr>
          <p:cNvPr id="4" name="Date Placeholder 3"/>
          <p:cNvSpPr>
            <a:spLocks noGrp="1"/>
          </p:cNvSpPr>
          <p:nvPr>
            <p:ph type="dt" sz="half" idx="10"/>
          </p:nvPr>
        </p:nvSpPr>
        <p:spPr/>
        <p:txBody>
          <a:bodyPr/>
          <a:lstStyle/>
          <a:p>
            <a:fld id="{7B2D3E9E-A95C-48F2-B4BF-A71542E0BE9A}" type="datetime1">
              <a:rPr lang="en-US"/>
              <a:t>8/3/2026</a:t>
            </a:fld>
            <a:endParaRPr/>
          </a:p>
        </p:txBody>
      </p:sp>
      <p:sp>
        <p:nvSpPr>
          <p:cNvPr id="6" name="Slide Number Placeholder 5"/>
          <p:cNvSpPr>
            <a:spLocks noGrp="1"/>
          </p:cNvSpPr>
          <p:nvPr>
            <p:ph type="sldNum" sz="quarter" idx="12"/>
          </p:nvPr>
        </p:nvSpPr>
        <p:spPr/>
        <p:txBody>
          <a:bodyPr/>
          <a:lstStyle/>
          <a:p>
            <a:fld id="{4FAB73BC-B049-4115-A692-8D63A059BFB8}" type="slidenum">
              <a:rPr/>
              <a:t>‹#›</a:t>
            </a:fld>
            <a:endParaRPr/>
          </a:p>
        </p:txBody>
      </p:sp>
      <p:sp>
        <p:nvSpPr>
          <p:cNvPr id="8" name="Text Placeholder 2">
            <a:extLst>
              <a:ext uri="{FF2B5EF4-FFF2-40B4-BE49-F238E27FC236}">
                <a16:creationId xmlns:a16="http://schemas.microsoft.com/office/drawing/2014/main" id="{58EAFDCD-C4AA-F26C-E225-774D61ABCEC5}"/>
              </a:ext>
            </a:extLst>
          </p:cNvPr>
          <p:cNvSpPr>
            <a:spLocks noGrp="1"/>
          </p:cNvSpPr>
          <p:nvPr>
            <p:ph idx="1" hasCustomPrompt="1"/>
          </p:nvPr>
        </p:nvSpPr>
        <p:spPr>
          <a:xfrm>
            <a:off x="577969" y="1171635"/>
            <a:ext cx="8031191" cy="4874178"/>
          </a:xfrm>
          <a:prstGeom prst="rect">
            <a:avLst/>
          </a:prstGeom>
        </p:spPr>
        <p:txBody>
          <a:bodyPr vert="horz" lIns="91440" tIns="45720" rIns="91440" bIns="45720" rtlCol="0">
            <a:normAutofit/>
          </a:bodyPr>
          <a:lstStyle>
            <a:lvl1pPr marL="288000">
              <a:defRPr/>
            </a:lvl1pPr>
            <a:lvl2pPr>
              <a:defRPr sz="2600"/>
            </a:lvl2pPr>
            <a:lvl3pPr>
              <a:defRPr sz="2400"/>
            </a:lvl3pPr>
            <a:lvl4pPr>
              <a:defRPr sz="2000"/>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05082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sky"/>
          <p:cNvSpPr/>
          <p:nvPr/>
        </p:nvSpPr>
        <p:spPr>
          <a:xfrm>
            <a:off x="1914" y="-1"/>
            <a:ext cx="9141714" cy="6858002"/>
          </a:xfrm>
          <a:prstGeom prst="rect">
            <a:avLst/>
          </a:prstGeom>
          <a:gradFill>
            <a:gsLst>
              <a:gs pos="0">
                <a:schemeClr val="accent2">
                  <a:lumMod val="60000"/>
                  <a:lumOff val="40000"/>
                  <a:alpha val="80000"/>
                </a:schemeClr>
              </a:gs>
              <a:gs pos="99000">
                <a:schemeClr val="accent2">
                  <a:lumMod val="20000"/>
                  <a:lumOff val="80000"/>
                  <a:alpha val="0"/>
                </a:scheme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617220" rtlCol="0" anchor="ctr"/>
          <a:lstStyle/>
          <a:p>
            <a:pPr algn="ctr"/>
            <a:endParaRPr sz="1350"/>
          </a:p>
        </p:txBody>
      </p:sp>
      <p:sp>
        <p:nvSpPr>
          <p:cNvPr id="2" name="Title 1"/>
          <p:cNvSpPr>
            <a:spLocks noGrp="1"/>
          </p:cNvSpPr>
          <p:nvPr>
            <p:ph type="title"/>
          </p:nvPr>
        </p:nvSpPr>
        <p:spPr>
          <a:xfrm>
            <a:off x="970360" y="1309047"/>
            <a:ext cx="7200939" cy="2667000"/>
          </a:xfrm>
        </p:spPr>
        <p:txBody>
          <a:bodyPr anchor="b">
            <a:normAutofit/>
          </a:bodyPr>
          <a:lstStyle>
            <a:lvl1pPr algn="ctr">
              <a:defRPr sz="4500" b="0"/>
            </a:lvl1pPr>
          </a:lstStyle>
          <a:p>
            <a:r>
              <a:rPr lang="en-US"/>
              <a:t>Click to edit Master title style</a:t>
            </a:r>
            <a:endParaRPr/>
          </a:p>
        </p:txBody>
      </p:sp>
      <p:sp>
        <p:nvSpPr>
          <p:cNvPr id="3" name="Text Placeholder 2"/>
          <p:cNvSpPr>
            <a:spLocks noGrp="1"/>
          </p:cNvSpPr>
          <p:nvPr>
            <p:ph type="body" idx="1"/>
          </p:nvPr>
        </p:nvSpPr>
        <p:spPr>
          <a:xfrm>
            <a:off x="970360" y="4038600"/>
            <a:ext cx="7200900" cy="1143000"/>
          </a:xfrm>
          <a:prstGeom prst="rect">
            <a:avLst/>
          </a:prstGeom>
        </p:spPr>
        <p:txBody>
          <a:bodyPr anchor="t">
            <a:normAutofit/>
          </a:bodyPr>
          <a:lstStyle>
            <a:lvl1pPr marL="0" indent="0" algn="ctr">
              <a:spcBef>
                <a:spcPts val="0"/>
              </a:spcBef>
              <a:buNone/>
              <a:defRPr sz="1500" cap="all" baseline="0">
                <a:solidFill>
                  <a:schemeClr val="accent2">
                    <a:lumMod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r>
              <a:rPr lang="en-US" dirty="0"/>
              <a:t>Add a footer</a:t>
            </a:r>
            <a:endParaRPr dirty="0"/>
          </a:p>
        </p:txBody>
      </p:sp>
      <p:sp>
        <p:nvSpPr>
          <p:cNvPr id="4" name="Date Placeholder 3"/>
          <p:cNvSpPr>
            <a:spLocks noGrp="1"/>
          </p:cNvSpPr>
          <p:nvPr>
            <p:ph type="dt" sz="half" idx="10"/>
          </p:nvPr>
        </p:nvSpPr>
        <p:spPr/>
        <p:txBody>
          <a:bodyPr/>
          <a:lstStyle/>
          <a:p>
            <a:fld id="{A50F84E2-2D7A-43CF-AC90-352A289A783A}" type="datetime1">
              <a:rPr lang="en-US"/>
              <a:t>8/3/2026</a:t>
            </a:fld>
            <a:endParaRPr/>
          </a:p>
        </p:txBody>
      </p:sp>
      <p:sp>
        <p:nvSpPr>
          <p:cNvPr id="6" name="Slide Number Placeholder 5"/>
          <p:cNvSpPr>
            <a:spLocks noGrp="1"/>
          </p:cNvSpPr>
          <p:nvPr>
            <p:ph type="sldNum" sz="quarter" idx="12"/>
          </p:nvPr>
        </p:nvSpPr>
        <p:spPr/>
        <p:txBody>
          <a:bodyPr/>
          <a:lstStyle/>
          <a:p>
            <a:fld id="{4FAB73BC-B049-4115-A692-8D63A059BFB8}" type="slidenum">
              <a:rPr/>
              <a:t>‹#›</a:t>
            </a:fld>
            <a:endParaRPr/>
          </a:p>
        </p:txBody>
      </p:sp>
    </p:spTree>
    <p:extLst>
      <p:ext uri="{BB962C8B-B14F-4D97-AF65-F5344CB8AC3E}">
        <p14:creationId xmlns:p14="http://schemas.microsoft.com/office/powerpoint/2010/main" val="3043559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4" name="Content Placeholder 3"/>
          <p:cNvSpPr>
            <a:spLocks noGrp="1"/>
          </p:cNvSpPr>
          <p:nvPr>
            <p:ph sz="half" idx="2"/>
          </p:nvPr>
        </p:nvSpPr>
        <p:spPr>
          <a:xfrm>
            <a:off x="4709160" y="1572768"/>
            <a:ext cx="3429000" cy="4142232"/>
          </a:xfrm>
          <a:prstGeom prst="rect">
            <a:avLst/>
          </a:prstGeom>
        </p:spPr>
        <p:txBody>
          <a:bodyPr>
            <a:normAutofit/>
          </a:bodyPr>
          <a:lstStyle>
            <a:lvl1pPr>
              <a:defRPr sz="1500"/>
            </a:lvl1pPr>
            <a:lvl2pPr>
              <a:defRPr sz="1350"/>
            </a:lvl2pPr>
            <a:lvl3pPr>
              <a:defRPr sz="1200"/>
            </a:lvl3pPr>
            <a:lvl4pPr>
              <a:defRPr sz="1050"/>
            </a:lvl4pPr>
            <a:lvl5pPr>
              <a:defRPr sz="1050"/>
            </a:lvl5pPr>
            <a:lvl6pPr>
              <a:defRPr sz="1050"/>
            </a:lvl6pPr>
            <a:lvl7pPr>
              <a:defRPr sz="1050"/>
            </a:lvl7pPr>
            <a:lvl8pPr>
              <a:defRPr sz="1050"/>
            </a:lvl8pPr>
            <a:lvl9pPr>
              <a:defRPr sz="10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3" name="Content Placeholder 2"/>
          <p:cNvSpPr>
            <a:spLocks noGrp="1"/>
          </p:cNvSpPr>
          <p:nvPr>
            <p:ph sz="half" idx="1"/>
          </p:nvPr>
        </p:nvSpPr>
        <p:spPr>
          <a:xfrm>
            <a:off x="1005840" y="1572768"/>
            <a:ext cx="3429000" cy="4142232"/>
          </a:xfrm>
          <a:prstGeom prst="rect">
            <a:avLst/>
          </a:prstGeom>
        </p:spPr>
        <p:txBody>
          <a:bodyPr>
            <a:normAutofit/>
          </a:bodyPr>
          <a:lstStyle>
            <a:lvl1pPr>
              <a:defRPr sz="1500"/>
            </a:lvl1pPr>
            <a:lvl2pPr>
              <a:defRPr sz="1350"/>
            </a:lvl2pPr>
            <a:lvl3pPr>
              <a:defRPr sz="1200"/>
            </a:lvl3pPr>
            <a:lvl4pPr>
              <a:defRPr sz="1050"/>
            </a:lvl4pPr>
            <a:lvl5pPr>
              <a:defRPr sz="1050"/>
            </a:lvl5pPr>
            <a:lvl6pPr>
              <a:defRPr sz="1050"/>
            </a:lvl6pPr>
            <a:lvl7pPr>
              <a:defRPr sz="1050"/>
            </a:lvl7pPr>
            <a:lvl8pPr>
              <a:defRPr sz="1050"/>
            </a:lvl8pPr>
            <a:lvl9pPr>
              <a:defRPr sz="10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Footer Placeholder 5"/>
          <p:cNvSpPr>
            <a:spLocks noGrp="1"/>
          </p:cNvSpPr>
          <p:nvPr>
            <p:ph type="ftr" sz="quarter" idx="11"/>
          </p:nvPr>
        </p:nvSpPr>
        <p:spPr/>
        <p:txBody>
          <a:bodyPr/>
          <a:lstStyle/>
          <a:p>
            <a:r>
              <a:rPr lang="en-US" dirty="0"/>
              <a:t>Add a footer</a:t>
            </a:r>
            <a:endParaRPr dirty="0"/>
          </a:p>
        </p:txBody>
      </p:sp>
      <p:sp>
        <p:nvSpPr>
          <p:cNvPr id="5" name="Date Placeholder 4"/>
          <p:cNvSpPr>
            <a:spLocks noGrp="1"/>
          </p:cNvSpPr>
          <p:nvPr>
            <p:ph type="dt" sz="half" idx="10"/>
          </p:nvPr>
        </p:nvSpPr>
        <p:spPr/>
        <p:txBody>
          <a:bodyPr/>
          <a:lstStyle/>
          <a:p>
            <a:fld id="{F12952B5-7A2F-4CC8-B7CE-9234E21C2837}" type="datetime1">
              <a:rPr lang="en-US"/>
              <a:t>8/3/2026</a:t>
            </a:fld>
            <a:endParaRPr/>
          </a:p>
        </p:txBody>
      </p:sp>
      <p:sp>
        <p:nvSpPr>
          <p:cNvPr id="7" name="Slide Number Placeholder 6"/>
          <p:cNvSpPr>
            <a:spLocks noGrp="1"/>
          </p:cNvSpPr>
          <p:nvPr>
            <p:ph type="sldNum" sz="quarter" idx="12"/>
          </p:nvPr>
        </p:nvSpPr>
        <p:spPr/>
        <p:txBody>
          <a:bodyPr/>
          <a:lstStyle/>
          <a:p>
            <a:fld id="{4FAB73BC-B049-4115-A692-8D63A059BFB8}" type="slidenum">
              <a:rPr/>
              <a:t>‹#›</a:t>
            </a:fld>
            <a:endParaRPr/>
          </a:p>
        </p:txBody>
      </p:sp>
    </p:spTree>
    <p:extLst>
      <p:ext uri="{BB962C8B-B14F-4D97-AF65-F5344CB8AC3E}">
        <p14:creationId xmlns:p14="http://schemas.microsoft.com/office/powerpoint/2010/main" val="42493787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a:p>
        </p:txBody>
      </p:sp>
      <p:sp>
        <p:nvSpPr>
          <p:cNvPr id="3" name="Text Placeholder 2"/>
          <p:cNvSpPr>
            <a:spLocks noGrp="1"/>
          </p:cNvSpPr>
          <p:nvPr>
            <p:ph type="body" idx="1"/>
          </p:nvPr>
        </p:nvSpPr>
        <p:spPr>
          <a:xfrm>
            <a:off x="1005840" y="1572768"/>
            <a:ext cx="3429000" cy="766588"/>
          </a:xfrm>
          <a:prstGeom prst="rect">
            <a:avLst/>
          </a:prstGeom>
        </p:spPr>
        <p:txBody>
          <a:bodyPr anchor="ctr">
            <a:normAutofit/>
          </a:bodyPr>
          <a:lstStyle>
            <a:lvl1pPr marL="0" indent="0">
              <a:spcBef>
                <a:spcPts val="0"/>
              </a:spcBef>
              <a:buNone/>
              <a:defRPr sz="15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1005840" y="2365861"/>
            <a:ext cx="3429000" cy="3349140"/>
          </a:xfrm>
          <a:prstGeom prst="rect">
            <a:avLst/>
          </a:prstGeo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4709160" y="1572768"/>
            <a:ext cx="3429000" cy="766588"/>
          </a:xfrm>
          <a:prstGeom prst="rect">
            <a:avLst/>
          </a:prstGeom>
        </p:spPr>
        <p:txBody>
          <a:bodyPr anchor="ctr">
            <a:normAutofit/>
          </a:bodyPr>
          <a:lstStyle>
            <a:lvl1pPr marL="0" indent="0">
              <a:spcBef>
                <a:spcPts val="0"/>
              </a:spcBef>
              <a:buNone/>
              <a:defRPr sz="15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709160" y="2365861"/>
            <a:ext cx="3429000" cy="3349140"/>
          </a:xfrm>
          <a:prstGeom prst="rect">
            <a:avLst/>
          </a:prstGeo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Footer Placeholder 7"/>
          <p:cNvSpPr>
            <a:spLocks noGrp="1"/>
          </p:cNvSpPr>
          <p:nvPr>
            <p:ph type="ftr" sz="quarter" idx="11"/>
          </p:nvPr>
        </p:nvSpPr>
        <p:spPr/>
        <p:txBody>
          <a:bodyPr/>
          <a:lstStyle/>
          <a:p>
            <a:r>
              <a:rPr lang="en-US" dirty="0"/>
              <a:t>Add a footer</a:t>
            </a:r>
            <a:endParaRPr dirty="0"/>
          </a:p>
        </p:txBody>
      </p:sp>
      <p:sp>
        <p:nvSpPr>
          <p:cNvPr id="7" name="Date Placeholder 6"/>
          <p:cNvSpPr>
            <a:spLocks noGrp="1"/>
          </p:cNvSpPr>
          <p:nvPr>
            <p:ph type="dt" sz="half" idx="10"/>
          </p:nvPr>
        </p:nvSpPr>
        <p:spPr/>
        <p:txBody>
          <a:bodyPr/>
          <a:lstStyle/>
          <a:p>
            <a:fld id="{CE1DA07A-9201-4B4B-BAF2-015AFA30F520}" type="datetime1">
              <a:rPr lang="en-US"/>
              <a:t>8/3/2026</a:t>
            </a:fld>
            <a:endParaRPr/>
          </a:p>
        </p:txBody>
      </p:sp>
      <p:sp>
        <p:nvSpPr>
          <p:cNvPr id="9" name="Slide Number Placeholder 8"/>
          <p:cNvSpPr>
            <a:spLocks noGrp="1"/>
          </p:cNvSpPr>
          <p:nvPr>
            <p:ph type="sldNum" sz="quarter" idx="12"/>
          </p:nvPr>
        </p:nvSpPr>
        <p:spPr/>
        <p:txBody>
          <a:bodyPr/>
          <a:lstStyle/>
          <a:p>
            <a:fld id="{4FAB73BC-B049-4115-A692-8D63A059BFB8}" type="slidenum">
              <a:rPr/>
              <a:t>‹#›</a:t>
            </a:fld>
            <a:endParaRPr/>
          </a:p>
        </p:txBody>
      </p:sp>
    </p:spTree>
    <p:extLst>
      <p:ext uri="{BB962C8B-B14F-4D97-AF65-F5344CB8AC3E}">
        <p14:creationId xmlns:p14="http://schemas.microsoft.com/office/powerpoint/2010/main" val="10723781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a:p>
        </p:txBody>
      </p:sp>
      <p:sp>
        <p:nvSpPr>
          <p:cNvPr id="4" name="Footer Placeholder 3"/>
          <p:cNvSpPr>
            <a:spLocks noGrp="1"/>
          </p:cNvSpPr>
          <p:nvPr>
            <p:ph type="ftr" sz="quarter" idx="11"/>
          </p:nvPr>
        </p:nvSpPr>
        <p:spPr/>
        <p:txBody>
          <a:bodyPr/>
          <a:lstStyle/>
          <a:p>
            <a:r>
              <a:rPr lang="en-US" dirty="0"/>
              <a:t>Add a footer</a:t>
            </a:r>
            <a:endParaRPr dirty="0"/>
          </a:p>
        </p:txBody>
      </p:sp>
      <p:sp>
        <p:nvSpPr>
          <p:cNvPr id="3" name="Date Placeholder 2"/>
          <p:cNvSpPr>
            <a:spLocks noGrp="1"/>
          </p:cNvSpPr>
          <p:nvPr>
            <p:ph type="dt" sz="half" idx="10"/>
          </p:nvPr>
        </p:nvSpPr>
        <p:spPr/>
        <p:txBody>
          <a:bodyPr/>
          <a:lstStyle/>
          <a:p>
            <a:fld id="{73D7E00A-486F-4252-8B1D-E32645521F49}" type="datetime1">
              <a:rPr lang="en-US"/>
              <a:t>8/3/2026</a:t>
            </a:fld>
            <a:endParaRPr/>
          </a:p>
        </p:txBody>
      </p:sp>
      <p:sp>
        <p:nvSpPr>
          <p:cNvPr id="5" name="Slide Number Placeholder 4"/>
          <p:cNvSpPr>
            <a:spLocks noGrp="1"/>
          </p:cNvSpPr>
          <p:nvPr>
            <p:ph type="sldNum" sz="quarter" idx="12"/>
          </p:nvPr>
        </p:nvSpPr>
        <p:spPr/>
        <p:txBody>
          <a:bodyPr/>
          <a:lstStyle/>
          <a:p>
            <a:fld id="{4FAB73BC-B049-4115-A692-8D63A059BFB8}" type="slidenum">
              <a:rPr/>
              <a:t>‹#›</a:t>
            </a:fld>
            <a:endParaRPr/>
          </a:p>
        </p:txBody>
      </p:sp>
    </p:spTree>
    <p:extLst>
      <p:ext uri="{BB962C8B-B14F-4D97-AF65-F5344CB8AC3E}">
        <p14:creationId xmlns:p14="http://schemas.microsoft.com/office/powerpoint/2010/main" val="36818866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sky"/>
          <p:cNvSpPr/>
          <p:nvPr/>
        </p:nvSpPr>
        <p:spPr>
          <a:xfrm>
            <a:off x="1914" y="-1"/>
            <a:ext cx="9141714" cy="6858002"/>
          </a:xfrm>
          <a:prstGeom prst="rect">
            <a:avLst/>
          </a:prstGeom>
          <a:gradFill>
            <a:gsLst>
              <a:gs pos="0">
                <a:schemeClr val="accent2">
                  <a:lumMod val="60000"/>
                  <a:lumOff val="40000"/>
                  <a:alpha val="80000"/>
                </a:schemeClr>
              </a:gs>
              <a:gs pos="99000">
                <a:schemeClr val="accent2">
                  <a:lumMod val="20000"/>
                  <a:lumOff val="80000"/>
                  <a:alpha val="0"/>
                </a:scheme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617220" rtlCol="0" anchor="ctr"/>
          <a:lstStyle/>
          <a:p>
            <a:pPr algn="ctr"/>
            <a:endParaRPr sz="1350"/>
          </a:p>
        </p:txBody>
      </p:sp>
      <p:sp>
        <p:nvSpPr>
          <p:cNvPr id="3" name="Footer Placeholder 2"/>
          <p:cNvSpPr>
            <a:spLocks noGrp="1"/>
          </p:cNvSpPr>
          <p:nvPr>
            <p:ph type="ftr" sz="quarter" idx="11"/>
          </p:nvPr>
        </p:nvSpPr>
        <p:spPr/>
        <p:txBody>
          <a:bodyPr/>
          <a:lstStyle/>
          <a:p>
            <a:r>
              <a:rPr lang="en-US" dirty="0"/>
              <a:t>Add a footer</a:t>
            </a:r>
            <a:endParaRPr dirty="0"/>
          </a:p>
        </p:txBody>
      </p:sp>
      <p:sp>
        <p:nvSpPr>
          <p:cNvPr id="2" name="Date Placeholder 1"/>
          <p:cNvSpPr>
            <a:spLocks noGrp="1"/>
          </p:cNvSpPr>
          <p:nvPr>
            <p:ph type="dt" sz="half" idx="10"/>
          </p:nvPr>
        </p:nvSpPr>
        <p:spPr/>
        <p:txBody>
          <a:bodyPr/>
          <a:lstStyle/>
          <a:p>
            <a:fld id="{8DDF5F92-E675-4B36-9A60-69A962A68675}" type="datetime1">
              <a:rPr lang="en-US"/>
              <a:t>8/3/2026</a:t>
            </a:fld>
            <a:endParaRPr/>
          </a:p>
        </p:txBody>
      </p:sp>
      <p:sp>
        <p:nvSpPr>
          <p:cNvPr id="4" name="Slide Number Placeholder 3"/>
          <p:cNvSpPr>
            <a:spLocks noGrp="1"/>
          </p:cNvSpPr>
          <p:nvPr>
            <p:ph type="sldNum" sz="quarter" idx="12"/>
          </p:nvPr>
        </p:nvSpPr>
        <p:spPr/>
        <p:txBody>
          <a:bodyPr/>
          <a:lstStyle/>
          <a:p>
            <a:fld id="{4FAB73BC-B049-4115-A692-8D63A059BFB8}" type="slidenum">
              <a:rPr/>
              <a:t>‹#›</a:t>
            </a:fld>
            <a:endParaRPr/>
          </a:p>
        </p:txBody>
      </p:sp>
    </p:spTree>
    <p:extLst>
      <p:ext uri="{BB962C8B-B14F-4D97-AF65-F5344CB8AC3E}">
        <p14:creationId xmlns:p14="http://schemas.microsoft.com/office/powerpoint/2010/main" val="492262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610" y="762000"/>
            <a:ext cx="2532850" cy="2743200"/>
          </a:xfrm>
        </p:spPr>
        <p:txBody>
          <a:bodyPr anchor="b">
            <a:normAutofit/>
          </a:bodyPr>
          <a:lstStyle>
            <a:lvl1pPr>
              <a:defRPr sz="2400" b="0"/>
            </a:lvl1pPr>
          </a:lstStyle>
          <a:p>
            <a:r>
              <a:rPr lang="en-US"/>
              <a:t>Click to edit Master title style</a:t>
            </a:r>
            <a:endParaRPr/>
          </a:p>
        </p:txBody>
      </p:sp>
      <p:sp>
        <p:nvSpPr>
          <p:cNvPr id="3" name="Content Placeholder 2"/>
          <p:cNvSpPr>
            <a:spLocks noGrp="1"/>
          </p:cNvSpPr>
          <p:nvPr>
            <p:ph idx="1"/>
          </p:nvPr>
        </p:nvSpPr>
        <p:spPr>
          <a:xfrm>
            <a:off x="570310" y="685800"/>
            <a:ext cx="5143500" cy="4572000"/>
          </a:xfrm>
          <a:prstGeom prst="rect">
            <a:avLst/>
          </a:prstGeom>
        </p:spPr>
        <p:txBody>
          <a:bodyPr>
            <a:normAutofit/>
          </a:bodyPr>
          <a:lstStyle>
            <a:lvl1pPr>
              <a:defRPr sz="1500"/>
            </a:lvl1pPr>
            <a:lvl2pPr>
              <a:defRPr sz="1350"/>
            </a:lvl2pPr>
            <a:lvl3pPr>
              <a:defRPr sz="1200"/>
            </a:lvl3pPr>
            <a:lvl4pPr>
              <a:defRPr sz="1050"/>
            </a:lvl4pPr>
            <a:lvl5pPr>
              <a:defRPr sz="1050"/>
            </a:lvl5pPr>
            <a:lvl6pPr>
              <a:defRPr sz="1050"/>
            </a:lvl6pPr>
            <a:lvl7pPr>
              <a:defRPr sz="1050"/>
            </a:lvl7pPr>
            <a:lvl8pPr>
              <a:defRPr sz="1050"/>
            </a:lvl8pPr>
            <a:lvl9pPr>
              <a:defRPr sz="10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6095610" y="3554104"/>
            <a:ext cx="2532850" cy="1703696"/>
          </a:xfrm>
          <a:prstGeom prst="rect">
            <a:avLst/>
          </a:prstGeom>
        </p:spPr>
        <p:txBody>
          <a:bodyPr>
            <a:normAutofit/>
          </a:bodyPr>
          <a:lstStyle>
            <a:lvl1pPr marL="0" indent="0">
              <a:lnSpc>
                <a:spcPct val="90000"/>
              </a:lnSpc>
              <a:spcBef>
                <a:spcPts val="600"/>
              </a:spcBef>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dirty="0"/>
              <a:t>Add a footer</a:t>
            </a:r>
            <a:endParaRPr dirty="0"/>
          </a:p>
        </p:txBody>
      </p:sp>
      <p:sp>
        <p:nvSpPr>
          <p:cNvPr id="5" name="Date Placeholder 4"/>
          <p:cNvSpPr>
            <a:spLocks noGrp="1"/>
          </p:cNvSpPr>
          <p:nvPr>
            <p:ph type="dt" sz="half" idx="10"/>
          </p:nvPr>
        </p:nvSpPr>
        <p:spPr/>
        <p:txBody>
          <a:bodyPr/>
          <a:lstStyle/>
          <a:p>
            <a:fld id="{AF6E2C9B-5FA2-460D-9BE7-B0812FC2A6FF}" type="datetime1">
              <a:rPr lang="en-US"/>
              <a:t>8/3/2026</a:t>
            </a:fld>
            <a:endParaRPr/>
          </a:p>
        </p:txBody>
      </p:sp>
      <p:sp>
        <p:nvSpPr>
          <p:cNvPr id="7" name="Slide Number Placeholder 6"/>
          <p:cNvSpPr>
            <a:spLocks noGrp="1"/>
          </p:cNvSpPr>
          <p:nvPr>
            <p:ph type="sldNum" sz="quarter" idx="12"/>
          </p:nvPr>
        </p:nvSpPr>
        <p:spPr/>
        <p:txBody>
          <a:bodyPr/>
          <a:lstStyle/>
          <a:p>
            <a:fld id="{4FAB73BC-B049-4115-A692-8D63A059BFB8}" type="slidenum">
              <a:rPr/>
              <a:t>‹#›</a:t>
            </a:fld>
            <a:endParaRPr/>
          </a:p>
        </p:txBody>
      </p:sp>
    </p:spTree>
    <p:extLst>
      <p:ext uri="{BB962C8B-B14F-4D97-AF65-F5344CB8AC3E}">
        <p14:creationId xmlns:p14="http://schemas.microsoft.com/office/powerpoint/2010/main" val="14838976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610" y="762000"/>
            <a:ext cx="2532850" cy="2743200"/>
          </a:xfrm>
        </p:spPr>
        <p:txBody>
          <a:bodyPr anchor="b">
            <a:normAutofit/>
          </a:bodyPr>
          <a:lstStyle>
            <a:lvl1pPr>
              <a:defRPr sz="2550" b="0"/>
            </a:lvl1pPr>
          </a:lstStyle>
          <a:p>
            <a:r>
              <a:rPr lang="en-US"/>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570310" y="685800"/>
            <a:ext cx="5143500" cy="4572000"/>
          </a:xfrm>
          <a:prstGeom prst="rect">
            <a:avLst/>
          </a:prstGeom>
          <a:solidFill>
            <a:schemeClr val="bg1">
              <a:lumMod val="95000"/>
            </a:schemeClr>
          </a:solidFill>
        </p:spPr>
        <p:txBody>
          <a:bodyPr>
            <a:normAutofit/>
          </a:bodyPr>
          <a:lstStyle>
            <a:lvl1pPr marL="0" indent="0" algn="ctr">
              <a:buNone/>
              <a:defRPr sz="18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a:p>
        </p:txBody>
      </p:sp>
      <p:sp>
        <p:nvSpPr>
          <p:cNvPr id="4" name="Text Placeholder 3"/>
          <p:cNvSpPr>
            <a:spLocks noGrp="1"/>
          </p:cNvSpPr>
          <p:nvPr>
            <p:ph type="body" sz="half" idx="2"/>
          </p:nvPr>
        </p:nvSpPr>
        <p:spPr>
          <a:xfrm>
            <a:off x="6095610" y="3554104"/>
            <a:ext cx="2532850" cy="1703696"/>
          </a:xfrm>
          <a:prstGeom prst="rect">
            <a:avLst/>
          </a:prstGeom>
        </p:spPr>
        <p:txBody>
          <a:bodyPr>
            <a:normAutofit/>
          </a:bodyPr>
          <a:lstStyle>
            <a:lvl1pPr marL="0" indent="0">
              <a:lnSpc>
                <a:spcPct val="100000"/>
              </a:lnSpc>
              <a:spcBef>
                <a:spcPts val="600"/>
              </a:spcBef>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dirty="0"/>
              <a:t>Add a footer</a:t>
            </a:r>
            <a:endParaRPr dirty="0"/>
          </a:p>
        </p:txBody>
      </p:sp>
      <p:sp>
        <p:nvSpPr>
          <p:cNvPr id="5" name="Date Placeholder 4"/>
          <p:cNvSpPr>
            <a:spLocks noGrp="1"/>
          </p:cNvSpPr>
          <p:nvPr>
            <p:ph type="dt" sz="half" idx="10"/>
          </p:nvPr>
        </p:nvSpPr>
        <p:spPr/>
        <p:txBody>
          <a:bodyPr/>
          <a:lstStyle/>
          <a:p>
            <a:fld id="{1D374940-A916-4C8B-9648-02A2D3898F9E}" type="datetime1">
              <a:rPr lang="en-US"/>
              <a:t>8/3/2026</a:t>
            </a:fld>
            <a:endParaRPr/>
          </a:p>
        </p:txBody>
      </p:sp>
      <p:sp>
        <p:nvSpPr>
          <p:cNvPr id="7" name="Slide Number Placeholder 6"/>
          <p:cNvSpPr>
            <a:spLocks noGrp="1"/>
          </p:cNvSpPr>
          <p:nvPr>
            <p:ph type="sldNum" sz="quarter" idx="12"/>
          </p:nvPr>
        </p:nvSpPr>
        <p:spPr/>
        <p:txBody>
          <a:bodyPr/>
          <a:lstStyle/>
          <a:p>
            <a:fld id="{4FAB73BC-B049-4115-A692-8D63A059BFB8}" type="slidenum">
              <a:rPr/>
              <a:t>‹#›</a:t>
            </a:fld>
            <a:endParaRPr/>
          </a:p>
        </p:txBody>
      </p:sp>
    </p:spTree>
    <p:extLst>
      <p:ext uri="{BB962C8B-B14F-4D97-AF65-F5344CB8AC3E}">
        <p14:creationId xmlns:p14="http://schemas.microsoft.com/office/powerpoint/2010/main" val="42166151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sky"/>
          <p:cNvSpPr/>
          <p:nvPr/>
        </p:nvSpPr>
        <p:spPr>
          <a:xfrm>
            <a:off x="1914" y="-1"/>
            <a:ext cx="9141714" cy="6858002"/>
          </a:xfrm>
          <a:prstGeom prst="rect">
            <a:avLst/>
          </a:prstGeom>
          <a:gradFill>
            <a:gsLst>
              <a:gs pos="0">
                <a:schemeClr val="accent2">
                  <a:lumMod val="60000"/>
                  <a:lumOff val="40000"/>
                  <a:alpha val="58000"/>
                </a:schemeClr>
              </a:gs>
              <a:gs pos="88000">
                <a:schemeClr val="accent2">
                  <a:lumMod val="20000"/>
                  <a:lumOff val="80000"/>
                  <a:alpha val="6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617220" rtlCol="0" anchor="ctr"/>
          <a:lstStyle/>
          <a:p>
            <a:pPr algn="ctr"/>
            <a:endParaRPr sz="1350"/>
          </a:p>
        </p:txBody>
      </p:sp>
      <p:sp>
        <p:nvSpPr>
          <p:cNvPr id="8" name="water3"/>
          <p:cNvSpPr/>
          <p:nvPr/>
        </p:nvSpPr>
        <p:spPr bwMode="gray">
          <a:xfrm>
            <a:off x="1914" y="6064102"/>
            <a:ext cx="9141714" cy="793899"/>
          </a:xfrm>
          <a:prstGeom prst="rect">
            <a:avLst/>
          </a:prstGeom>
          <a:gradFill>
            <a:gsLst>
              <a:gs pos="833">
                <a:schemeClr val="accent2">
                  <a:lumMod val="60000"/>
                  <a:lumOff val="40000"/>
                  <a:alpha val="38000"/>
                </a:schemeClr>
              </a:gs>
              <a:gs pos="49000">
                <a:schemeClr val="accent2">
                  <a:lumMod val="60000"/>
                  <a:lumOff val="40000"/>
                </a:schemeClr>
              </a:gs>
              <a:gs pos="100000">
                <a:schemeClr val="accent2">
                  <a:lumMod val="20000"/>
                  <a:lumOff val="80000"/>
                  <a:alpha val="89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350"/>
          </a:p>
        </p:txBody>
      </p:sp>
      <p:pic>
        <p:nvPicPr>
          <p:cNvPr id="9" name="water2"/>
          <p:cNvPicPr>
            <a:picLocks noChangeAspect="1"/>
          </p:cNvPicPr>
          <p:nvPr userDrawn="1"/>
        </p:nvPicPr>
        <p:blipFill rotWithShape="1">
          <a:blip r:embed="rId13" cstate="print">
            <a:extLst>
              <a:ext uri="{28A0092B-C50C-407E-A947-70E740481C1C}">
                <a14:useLocalDpi xmlns:a14="http://schemas.microsoft.com/office/drawing/2010/main" val="0"/>
              </a:ext>
            </a:extLst>
          </a:blip>
          <a:srcRect l="2674" r="9901"/>
          <a:stretch/>
        </p:blipFill>
        <p:spPr bwMode="white">
          <a:xfrm>
            <a:off x="-1069" y="6256182"/>
            <a:ext cx="9141714" cy="463209"/>
          </a:xfrm>
          <a:prstGeom prst="rect">
            <a:avLst/>
          </a:prstGeom>
          <a:noFill/>
          <a:ln>
            <a:noFill/>
          </a:ln>
        </p:spPr>
      </p:pic>
      <p:pic>
        <p:nvPicPr>
          <p:cNvPr id="10" name="water1"/>
          <p:cNvPicPr>
            <a:picLocks noChangeAspect="1"/>
          </p:cNvPicPr>
          <p:nvPr/>
        </p:nvPicPr>
        <p:blipFill rotWithShape="1">
          <a:blip r:embed="rId14" cstate="print">
            <a:duotone>
              <a:schemeClr val="accent2">
                <a:shade val="45000"/>
                <a:satMod val="135000"/>
              </a:schemeClr>
              <a:prstClr val="white"/>
            </a:duotone>
            <a:extLst>
              <a:ext uri="{28A0092B-C50C-407E-A947-70E740481C1C}">
                <a14:useLocalDpi xmlns:a14="http://schemas.microsoft.com/office/drawing/2010/main" val="0"/>
              </a:ext>
            </a:extLst>
          </a:blip>
          <a:srcRect l="6218" r="6356"/>
          <a:stretch/>
        </p:blipFill>
        <p:spPr bwMode="gray">
          <a:xfrm flipH="1">
            <a:off x="-1069" y="5979395"/>
            <a:ext cx="9141714" cy="268288"/>
          </a:xfrm>
          <a:prstGeom prst="rect">
            <a:avLst/>
          </a:prstGeom>
          <a:noFill/>
          <a:ln>
            <a:noFill/>
          </a:ln>
        </p:spPr>
      </p:pic>
      <p:sp>
        <p:nvSpPr>
          <p:cNvPr id="2" name="Title Placeholder 1"/>
          <p:cNvSpPr>
            <a:spLocks noGrp="1"/>
          </p:cNvSpPr>
          <p:nvPr>
            <p:ph type="title"/>
          </p:nvPr>
        </p:nvSpPr>
        <p:spPr>
          <a:xfrm>
            <a:off x="577970" y="265176"/>
            <a:ext cx="8350370" cy="821752"/>
          </a:xfrm>
          <a:prstGeom prst="rect">
            <a:avLst/>
          </a:prstGeom>
        </p:spPr>
        <p:txBody>
          <a:bodyPr vert="horz" lIns="91440" tIns="45720" rIns="91440" bIns="45720" rtlCol="0" anchor="ctr">
            <a:normAutofit/>
          </a:bodyPr>
          <a:lstStyle/>
          <a:p>
            <a:r>
              <a:rPr lang="en-US" dirty="0"/>
              <a:t>Click to edit Master title style</a:t>
            </a:r>
            <a:endParaRPr dirty="0"/>
          </a:p>
        </p:txBody>
      </p:sp>
      <p:sp>
        <p:nvSpPr>
          <p:cNvPr id="3" name="Text Placeholder 2"/>
          <p:cNvSpPr>
            <a:spLocks noGrp="1"/>
          </p:cNvSpPr>
          <p:nvPr>
            <p:ph type="body" idx="1"/>
          </p:nvPr>
        </p:nvSpPr>
        <p:spPr>
          <a:xfrm>
            <a:off x="577969" y="1171635"/>
            <a:ext cx="8031191" cy="487417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577969" y="6601968"/>
            <a:ext cx="5797685" cy="237744"/>
          </a:xfrm>
          <a:prstGeom prst="rect">
            <a:avLst/>
          </a:prstGeom>
        </p:spPr>
        <p:txBody>
          <a:bodyPr vert="horz" lIns="91440" tIns="45720" rIns="91440" bIns="45720" rtlCol="0" anchor="ctr"/>
          <a:lstStyle>
            <a:lvl1pPr algn="l">
              <a:defRPr sz="825" cap="all" baseline="0">
                <a:solidFill>
                  <a:schemeClr val="tx1"/>
                </a:solidFill>
              </a:defRPr>
            </a:lvl1pPr>
          </a:lstStyle>
          <a:p>
            <a:r>
              <a:rPr lang="en-US"/>
              <a:t>Add a footer</a:t>
            </a:r>
            <a:endParaRPr lang="en-US" dirty="0"/>
          </a:p>
        </p:txBody>
      </p:sp>
      <p:sp>
        <p:nvSpPr>
          <p:cNvPr id="4" name="Date Placeholder 3"/>
          <p:cNvSpPr>
            <a:spLocks noGrp="1"/>
          </p:cNvSpPr>
          <p:nvPr>
            <p:ph type="dt" sz="half" idx="2"/>
          </p:nvPr>
        </p:nvSpPr>
        <p:spPr>
          <a:xfrm>
            <a:off x="6590581" y="6601968"/>
            <a:ext cx="1216325" cy="237744"/>
          </a:xfrm>
          <a:prstGeom prst="rect">
            <a:avLst/>
          </a:prstGeom>
        </p:spPr>
        <p:txBody>
          <a:bodyPr vert="horz" lIns="91440" tIns="45720" rIns="91440" bIns="45720" rtlCol="0" anchor="ctr"/>
          <a:lstStyle>
            <a:lvl1pPr algn="l">
              <a:defRPr sz="825" cap="all" baseline="0">
                <a:solidFill>
                  <a:schemeClr val="tx1"/>
                </a:solidFill>
              </a:defRPr>
            </a:lvl1pPr>
          </a:lstStyle>
          <a:p>
            <a:fld id="{5586B75A-687E-405C-8A0B-8D00578BA2C3}" type="datetime1">
              <a:rPr lang="en-US" smtClean="0"/>
              <a:pPr/>
              <a:t>8/3/2026</a:t>
            </a:fld>
            <a:endParaRPr lang="en-US"/>
          </a:p>
        </p:txBody>
      </p:sp>
      <p:sp>
        <p:nvSpPr>
          <p:cNvPr id="6" name="Slide Number Placeholder 5"/>
          <p:cNvSpPr>
            <a:spLocks noGrp="1"/>
          </p:cNvSpPr>
          <p:nvPr>
            <p:ph type="sldNum" sz="quarter" idx="4"/>
          </p:nvPr>
        </p:nvSpPr>
        <p:spPr>
          <a:xfrm>
            <a:off x="8005312" y="6601968"/>
            <a:ext cx="603847" cy="237744"/>
          </a:xfrm>
          <a:prstGeom prst="rect">
            <a:avLst/>
          </a:prstGeom>
        </p:spPr>
        <p:txBody>
          <a:bodyPr vert="horz" lIns="91440" tIns="45720" rIns="91440" bIns="45720" rtlCol="0" anchor="ctr"/>
          <a:lstStyle>
            <a:lvl1pPr algn="r">
              <a:defRPr sz="825" cap="all" baseline="0">
                <a:solidFill>
                  <a:schemeClr val="tx1"/>
                </a:solidFill>
              </a:defRPr>
            </a:lvl1pPr>
          </a:lstStyle>
          <a:p>
            <a:fld id="{4FAB73BC-B049-4115-A692-8D63A059BFB8}" type="slidenum">
              <a:rPr lang="en-US" smtClean="0"/>
              <a:pPr/>
              <a:t>‹#›</a:t>
            </a:fld>
            <a:endParaRPr lang="en-US"/>
          </a:p>
        </p:txBody>
      </p:sp>
    </p:spTree>
    <p:extLst>
      <p:ext uri="{BB962C8B-B14F-4D97-AF65-F5344CB8AC3E}">
        <p14:creationId xmlns:p14="http://schemas.microsoft.com/office/powerpoint/2010/main" val="3877551537"/>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685800" rtl="0" eaLnBrk="1" latinLnBrk="0" hangingPunct="1">
        <a:lnSpc>
          <a:spcPct val="100000"/>
        </a:lnSpc>
        <a:spcBef>
          <a:spcPct val="0"/>
        </a:spcBef>
        <a:buNone/>
        <a:defRPr sz="3200" kern="1200">
          <a:solidFill>
            <a:schemeClr val="accent2">
              <a:lumMod val="50000"/>
            </a:schemeClr>
          </a:solidFill>
          <a:latin typeface="+mj-lt"/>
          <a:ea typeface="+mj-ea"/>
          <a:cs typeface="+mj-cs"/>
        </a:defRPr>
      </a:lvl1pPr>
    </p:titleStyle>
    <p:bodyStyle>
      <a:lvl1pPr marL="288000" indent="-288000" algn="l" defTabSz="685800" rtl="0" eaLnBrk="1" latinLnBrk="0" hangingPunct="1">
        <a:lnSpc>
          <a:spcPct val="90000"/>
        </a:lnSpc>
        <a:spcBef>
          <a:spcPts val="1350"/>
        </a:spcBef>
        <a:buSzPct val="100000"/>
        <a:buFont typeface="Arial" pitchFamily="34" charset="0"/>
        <a:buChar char="•"/>
        <a:defRPr sz="2800" kern="1200">
          <a:solidFill>
            <a:schemeClr val="accent2">
              <a:lumMod val="50000"/>
            </a:schemeClr>
          </a:solidFill>
          <a:latin typeface="+mn-lt"/>
          <a:ea typeface="+mn-ea"/>
          <a:cs typeface="+mn-cs"/>
        </a:defRPr>
      </a:lvl1pPr>
      <a:lvl2pPr marL="576000" indent="-309600" algn="l" defTabSz="685800" rtl="0" eaLnBrk="1" latinLnBrk="0" hangingPunct="1">
        <a:lnSpc>
          <a:spcPct val="90000"/>
        </a:lnSpc>
        <a:spcBef>
          <a:spcPts val="750"/>
        </a:spcBef>
        <a:buSzPct val="100000"/>
        <a:buFont typeface="Arial" pitchFamily="34" charset="0"/>
        <a:buChar char="•"/>
        <a:defRPr sz="2600" kern="1200">
          <a:solidFill>
            <a:schemeClr val="accent2">
              <a:lumMod val="50000"/>
            </a:schemeClr>
          </a:solidFill>
          <a:latin typeface="+mn-lt"/>
          <a:ea typeface="+mn-ea"/>
          <a:cs typeface="+mn-cs"/>
        </a:defRPr>
      </a:lvl2pPr>
      <a:lvl3pPr marL="864000" indent="-309600" algn="l" defTabSz="685800" rtl="0" eaLnBrk="1" latinLnBrk="0" hangingPunct="1">
        <a:lnSpc>
          <a:spcPct val="90000"/>
        </a:lnSpc>
        <a:spcBef>
          <a:spcPts val="600"/>
        </a:spcBef>
        <a:buSzPct val="100000"/>
        <a:buFont typeface="Arial" pitchFamily="34" charset="0"/>
        <a:buChar char="•"/>
        <a:defRPr sz="2400" kern="1200">
          <a:solidFill>
            <a:schemeClr val="accent2">
              <a:lumMod val="50000"/>
            </a:schemeClr>
          </a:solidFill>
          <a:latin typeface="+mn-lt"/>
          <a:ea typeface="+mn-ea"/>
          <a:cs typeface="+mn-cs"/>
        </a:defRPr>
      </a:lvl3pPr>
      <a:lvl4pPr marL="1152000" indent="-309600" algn="l" defTabSz="685800" rtl="0" eaLnBrk="1" latinLnBrk="0" hangingPunct="1">
        <a:lnSpc>
          <a:spcPct val="90000"/>
        </a:lnSpc>
        <a:spcBef>
          <a:spcPts val="600"/>
        </a:spcBef>
        <a:buSzPct val="100000"/>
        <a:buFont typeface="Arial" pitchFamily="34" charset="0"/>
        <a:buChar char="•"/>
        <a:defRPr sz="2000" kern="1200">
          <a:solidFill>
            <a:schemeClr val="accent2">
              <a:lumMod val="50000"/>
            </a:schemeClr>
          </a:solidFill>
          <a:latin typeface="+mn-lt"/>
          <a:ea typeface="+mn-ea"/>
          <a:cs typeface="+mn-cs"/>
        </a:defRPr>
      </a:lvl4pPr>
      <a:lvl5pPr marL="1296000" indent="-309600" algn="l" defTabSz="685800" rtl="0" eaLnBrk="1" latinLnBrk="0" hangingPunct="1">
        <a:lnSpc>
          <a:spcPct val="90000"/>
        </a:lnSpc>
        <a:spcBef>
          <a:spcPts val="600"/>
        </a:spcBef>
        <a:buSzPct val="100000"/>
        <a:buFont typeface="Arial" pitchFamily="34" charset="0"/>
        <a:buChar char="•"/>
        <a:defRPr sz="1800" kern="1200">
          <a:solidFill>
            <a:schemeClr val="accent2">
              <a:lumMod val="50000"/>
            </a:schemeClr>
          </a:solidFill>
          <a:latin typeface="+mn-lt"/>
          <a:ea typeface="+mn-ea"/>
          <a:cs typeface="+mn-cs"/>
        </a:defRPr>
      </a:lvl5pPr>
      <a:lvl6pPr marL="1234440" indent="-171450" algn="l" defTabSz="685800" rtl="0" eaLnBrk="1" latinLnBrk="0" hangingPunct="1">
        <a:lnSpc>
          <a:spcPct val="90000"/>
        </a:lnSpc>
        <a:spcBef>
          <a:spcPts val="600"/>
        </a:spcBef>
        <a:buSzPct val="100000"/>
        <a:buFont typeface="Arial" pitchFamily="34" charset="0"/>
        <a:buChar char="•"/>
        <a:defRPr sz="1050" kern="1200">
          <a:solidFill>
            <a:schemeClr val="accent2">
              <a:lumMod val="50000"/>
            </a:schemeClr>
          </a:solidFill>
          <a:latin typeface="+mn-lt"/>
          <a:ea typeface="+mn-ea"/>
          <a:cs typeface="+mn-cs"/>
        </a:defRPr>
      </a:lvl6pPr>
      <a:lvl7pPr marL="1440180" indent="-171450" algn="l" defTabSz="685800" rtl="0" eaLnBrk="1" latinLnBrk="0" hangingPunct="1">
        <a:lnSpc>
          <a:spcPct val="90000"/>
        </a:lnSpc>
        <a:spcBef>
          <a:spcPts val="600"/>
        </a:spcBef>
        <a:buSzPct val="100000"/>
        <a:buFont typeface="Arial" pitchFamily="34" charset="0"/>
        <a:buChar char="•"/>
        <a:defRPr sz="1050" kern="1200">
          <a:solidFill>
            <a:schemeClr val="accent2">
              <a:lumMod val="50000"/>
            </a:schemeClr>
          </a:solidFill>
          <a:latin typeface="+mn-lt"/>
          <a:ea typeface="+mn-ea"/>
          <a:cs typeface="+mn-cs"/>
        </a:defRPr>
      </a:lvl7pPr>
      <a:lvl8pPr marL="1645920" indent="-171450" algn="l" defTabSz="685800" rtl="0" eaLnBrk="1" latinLnBrk="0" hangingPunct="1">
        <a:lnSpc>
          <a:spcPct val="90000"/>
        </a:lnSpc>
        <a:spcBef>
          <a:spcPts val="600"/>
        </a:spcBef>
        <a:buSzPct val="100000"/>
        <a:buFont typeface="Arial" pitchFamily="34" charset="0"/>
        <a:buChar char="•"/>
        <a:defRPr sz="1050" kern="1200">
          <a:solidFill>
            <a:schemeClr val="accent2">
              <a:lumMod val="50000"/>
            </a:schemeClr>
          </a:solidFill>
          <a:latin typeface="+mn-lt"/>
          <a:ea typeface="+mn-ea"/>
          <a:cs typeface="+mn-cs"/>
        </a:defRPr>
      </a:lvl8pPr>
      <a:lvl9pPr marL="1680210" indent="0" algn="l" defTabSz="685800" rtl="0" eaLnBrk="1" latinLnBrk="0" hangingPunct="1">
        <a:lnSpc>
          <a:spcPct val="90000"/>
        </a:lnSpc>
        <a:spcBef>
          <a:spcPts val="600"/>
        </a:spcBef>
        <a:buSzPct val="100000"/>
        <a:buFont typeface="Arial" pitchFamily="34" charset="0"/>
        <a:buNone/>
        <a:defRPr sz="1050" kern="1200">
          <a:solidFill>
            <a:schemeClr val="accent2">
              <a:lumMod val="50000"/>
            </a:schemeClr>
          </a:solidFill>
          <a:latin typeface="+mn-lt"/>
          <a:ea typeface="+mn-ea"/>
          <a:cs typeface="+mn-cs"/>
        </a:defRPr>
      </a:lvl9pPr>
    </p:bodyStyle>
    <p:otherStyle>
      <a:defPPr>
        <a:defRP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288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s://pacific-seabirds.sprep.org/"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mailto:lagir@sprep.org"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s://seabirds.pacificbiosecurity.co.nz/" TargetMode="External"/><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78304B-2F65-9062-49CD-E632CABD7147}"/>
              </a:ext>
            </a:extLst>
          </p:cNvPr>
          <p:cNvSpPr>
            <a:spLocks noGrp="1"/>
          </p:cNvSpPr>
          <p:nvPr>
            <p:ph type="title"/>
          </p:nvPr>
        </p:nvSpPr>
        <p:spPr/>
        <p:txBody>
          <a:bodyPr/>
          <a:lstStyle/>
          <a:p>
            <a:endParaRPr lang="en-NZ"/>
          </a:p>
        </p:txBody>
      </p:sp>
      <p:sp>
        <p:nvSpPr>
          <p:cNvPr id="3" name="Content Placeholder 2">
            <a:extLst>
              <a:ext uri="{FF2B5EF4-FFF2-40B4-BE49-F238E27FC236}">
                <a16:creationId xmlns:a16="http://schemas.microsoft.com/office/drawing/2014/main" id="{2E023AF9-6DF7-C5DD-2B0F-E10C22D5AD2B}"/>
              </a:ext>
            </a:extLst>
          </p:cNvPr>
          <p:cNvSpPr>
            <a:spLocks noGrp="1"/>
          </p:cNvSpPr>
          <p:nvPr>
            <p:ph idx="4294967295"/>
          </p:nvPr>
        </p:nvSpPr>
        <p:spPr>
          <a:xfrm>
            <a:off x="577969" y="1171635"/>
            <a:ext cx="8031191" cy="4874178"/>
          </a:xfrm>
          <a:prstGeom prst="rect">
            <a:avLst/>
          </a:prstGeom>
        </p:spPr>
        <p:txBody>
          <a:bodyPr/>
          <a:lstStyle/>
          <a:p>
            <a:endParaRPr lang="en-NZ"/>
          </a:p>
        </p:txBody>
      </p:sp>
      <p:pic>
        <p:nvPicPr>
          <p:cNvPr id="6" name="Picture 5" descr="1">
            <a:extLst>
              <a:ext uri="{FF2B5EF4-FFF2-40B4-BE49-F238E27FC236}">
                <a16:creationId xmlns:a16="http://schemas.microsoft.com/office/drawing/2014/main" id="{A8D12BFB-AFFC-B704-B28B-45AD20D6A484}"/>
              </a:ext>
            </a:extLst>
          </p:cNvPr>
          <p:cNvPicPr>
            <a:picLocks noChangeAspect="1"/>
          </p:cNvPicPr>
          <p:nvPr/>
        </p:nvPicPr>
        <p:blipFill>
          <a:blip r:embed="rId3"/>
          <a:srcRect b="46949"/>
          <a:stretch>
            <a:fillRect/>
          </a:stretch>
        </p:blipFill>
        <p:spPr>
          <a:xfrm>
            <a:off x="0" y="0"/>
            <a:ext cx="9144000" cy="6858000"/>
          </a:xfrm>
          <a:prstGeom prst="rect">
            <a:avLst/>
          </a:prstGeom>
        </p:spPr>
      </p:pic>
      <p:sp>
        <p:nvSpPr>
          <p:cNvPr id="7" name="Title 1">
            <a:extLst>
              <a:ext uri="{FF2B5EF4-FFF2-40B4-BE49-F238E27FC236}">
                <a16:creationId xmlns:a16="http://schemas.microsoft.com/office/drawing/2014/main" id="{6FE49242-5454-F820-FA4A-218EA49CD38F}"/>
              </a:ext>
            </a:extLst>
          </p:cNvPr>
          <p:cNvSpPr txBox="1">
            <a:spLocks/>
          </p:cNvSpPr>
          <p:nvPr/>
        </p:nvSpPr>
        <p:spPr>
          <a:xfrm>
            <a:off x="577969" y="80379"/>
            <a:ext cx="7202092" cy="2667000"/>
          </a:xfrm>
          <a:prstGeom prst="rect">
            <a:avLst/>
          </a:prstGeom>
        </p:spPr>
        <p:txBody>
          <a:bodyPr vert="horz" lIns="91440" tIns="45720" rIns="91440" bIns="45720" rtlCol="0" anchor="ctr">
            <a:normAutofit/>
          </a:bodyPr>
          <a:lstStyle>
            <a:lvl1pPr algn="l" defTabSz="685800" rtl="0" eaLnBrk="1" latinLnBrk="0" hangingPunct="1">
              <a:lnSpc>
                <a:spcPct val="100000"/>
              </a:lnSpc>
              <a:spcBef>
                <a:spcPct val="0"/>
              </a:spcBef>
              <a:buNone/>
              <a:defRPr sz="3600" kern="1200">
                <a:solidFill>
                  <a:schemeClr val="accent2">
                    <a:lumMod val="50000"/>
                  </a:schemeClr>
                </a:solidFill>
                <a:latin typeface="+mj-lt"/>
                <a:ea typeface="+mj-ea"/>
                <a:cs typeface="+mj-cs"/>
              </a:defRPr>
            </a:lvl1pPr>
          </a:lstStyle>
          <a:p>
            <a:r>
              <a:rPr lang="en-US" sz="4000" b="1" dirty="0">
                <a:solidFill>
                  <a:schemeClr val="bg1"/>
                </a:solidFill>
              </a:rPr>
              <a:t>Palau Seabird Survey &amp; Monitoring Workshop</a:t>
            </a:r>
          </a:p>
        </p:txBody>
      </p:sp>
      <p:sp>
        <p:nvSpPr>
          <p:cNvPr id="5" name="TextBox 4">
            <a:extLst>
              <a:ext uri="{FF2B5EF4-FFF2-40B4-BE49-F238E27FC236}">
                <a16:creationId xmlns:a16="http://schemas.microsoft.com/office/drawing/2014/main" id="{6C73C096-544D-33A9-0440-6D10992ABD03}"/>
              </a:ext>
            </a:extLst>
          </p:cNvPr>
          <p:cNvSpPr txBox="1"/>
          <p:nvPr/>
        </p:nvSpPr>
        <p:spPr>
          <a:xfrm>
            <a:off x="534840" y="3201021"/>
            <a:ext cx="6210517" cy="2246769"/>
          </a:xfrm>
          <a:prstGeom prst="rect">
            <a:avLst/>
          </a:prstGeom>
          <a:noFill/>
        </p:spPr>
        <p:txBody>
          <a:bodyPr wrap="square">
            <a:spAutoFit/>
          </a:bodyPr>
          <a:lstStyle/>
          <a:p>
            <a:r>
              <a:rPr lang="en-US" sz="2800" dirty="0">
                <a:solidFill>
                  <a:schemeClr val="bg1"/>
                </a:solidFill>
              </a:rPr>
              <a:t>Koror, 26-30 October 2026</a:t>
            </a:r>
          </a:p>
          <a:p>
            <a:endParaRPr lang="en-US" sz="2800" dirty="0">
              <a:solidFill>
                <a:schemeClr val="bg1"/>
              </a:solidFill>
            </a:endParaRPr>
          </a:p>
          <a:p>
            <a:r>
              <a:rPr lang="en-US" sz="2800" dirty="0"/>
              <a:t>Ray Pierce, Eco Oceania</a:t>
            </a:r>
          </a:p>
          <a:p>
            <a:r>
              <a:rPr lang="en-US" sz="2800" dirty="0"/>
              <a:t>Monica Gruber, Pacific Biosecurity</a:t>
            </a:r>
          </a:p>
          <a:p>
            <a:r>
              <a:rPr lang="en-US" sz="2800" dirty="0"/>
              <a:t>Etienne Delattre, SPREP</a:t>
            </a:r>
          </a:p>
        </p:txBody>
      </p:sp>
    </p:spTree>
    <p:extLst>
      <p:ext uri="{BB962C8B-B14F-4D97-AF65-F5344CB8AC3E}">
        <p14:creationId xmlns:p14="http://schemas.microsoft.com/office/powerpoint/2010/main" val="989525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4BA188-79E2-643C-57D3-4FCF678BC41A}"/>
              </a:ext>
            </a:extLst>
          </p:cNvPr>
          <p:cNvSpPr>
            <a:spLocks noGrp="1"/>
          </p:cNvSpPr>
          <p:nvPr>
            <p:ph type="title"/>
          </p:nvPr>
        </p:nvSpPr>
        <p:spPr/>
        <p:txBody>
          <a:bodyPr>
            <a:normAutofit fontScale="90000"/>
          </a:bodyPr>
          <a:lstStyle/>
          <a:p>
            <a:r>
              <a:rPr lang="en-US" dirty="0"/>
              <a:t>Updating the Pacific Seabird Colony Database</a:t>
            </a:r>
            <a:endParaRPr lang="en-NZ" dirty="0"/>
          </a:p>
        </p:txBody>
      </p:sp>
      <p:sp>
        <p:nvSpPr>
          <p:cNvPr id="6" name="Content Placeholder 2">
            <a:extLst>
              <a:ext uri="{FF2B5EF4-FFF2-40B4-BE49-F238E27FC236}">
                <a16:creationId xmlns:a16="http://schemas.microsoft.com/office/drawing/2014/main" id="{7775CDB0-3596-6E66-EEC3-367B870B65C1}"/>
              </a:ext>
            </a:extLst>
          </p:cNvPr>
          <p:cNvSpPr>
            <a:spLocks noGrp="1"/>
          </p:cNvSpPr>
          <p:nvPr>
            <p:ph idx="1"/>
          </p:nvPr>
        </p:nvSpPr>
        <p:spPr>
          <a:xfrm>
            <a:off x="577969" y="1171635"/>
            <a:ext cx="8031191" cy="4874178"/>
          </a:xfrm>
        </p:spPr>
        <p:txBody>
          <a:bodyPr/>
          <a:lstStyle/>
          <a:p>
            <a:pPr marL="0" indent="0">
              <a:buNone/>
            </a:pPr>
            <a:r>
              <a:rPr lang="en-US" dirty="0"/>
              <a:t>Information on seabird colonies throughout the Pacific: </a:t>
            </a:r>
            <a:r>
              <a:rPr lang="en-US" dirty="0">
                <a:hlinkClick r:id="rId3"/>
              </a:rPr>
              <a:t>https://pacific-seabirds.sprep.org/</a:t>
            </a:r>
            <a:r>
              <a:rPr lang="en-US" dirty="0"/>
              <a:t> </a:t>
            </a:r>
          </a:p>
          <a:p>
            <a:endParaRPr lang="en-NZ" dirty="0"/>
          </a:p>
        </p:txBody>
      </p:sp>
      <p:pic>
        <p:nvPicPr>
          <p:cNvPr id="9" name="Picture 8">
            <a:extLst>
              <a:ext uri="{FF2B5EF4-FFF2-40B4-BE49-F238E27FC236}">
                <a16:creationId xmlns:a16="http://schemas.microsoft.com/office/drawing/2014/main" id="{047D36A4-A104-52A8-1CCD-0A244FB39363}"/>
              </a:ext>
            </a:extLst>
          </p:cNvPr>
          <p:cNvPicPr>
            <a:picLocks noChangeAspect="1"/>
          </p:cNvPicPr>
          <p:nvPr/>
        </p:nvPicPr>
        <p:blipFill>
          <a:blip r:embed="rId4"/>
          <a:srcRect t="3020"/>
          <a:stretch>
            <a:fillRect/>
          </a:stretch>
        </p:blipFill>
        <p:spPr>
          <a:xfrm>
            <a:off x="0" y="2091558"/>
            <a:ext cx="9144000" cy="4766441"/>
          </a:xfrm>
          <a:prstGeom prst="rect">
            <a:avLst/>
          </a:prstGeom>
        </p:spPr>
      </p:pic>
    </p:spTree>
    <p:extLst>
      <p:ext uri="{BB962C8B-B14F-4D97-AF65-F5344CB8AC3E}">
        <p14:creationId xmlns:p14="http://schemas.microsoft.com/office/powerpoint/2010/main" val="1493493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B9F292-4BF8-BF99-388F-DC00B01242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9FB942-3CFB-5320-4C6F-C1241A214846}"/>
              </a:ext>
            </a:extLst>
          </p:cNvPr>
          <p:cNvSpPr>
            <a:spLocks noGrp="1"/>
          </p:cNvSpPr>
          <p:nvPr>
            <p:ph type="title"/>
          </p:nvPr>
        </p:nvSpPr>
        <p:spPr/>
        <p:txBody>
          <a:bodyPr>
            <a:normAutofit/>
          </a:bodyPr>
          <a:lstStyle/>
          <a:p>
            <a:r>
              <a:rPr lang="en-NZ" dirty="0"/>
              <a:t>Getting access to update the database</a:t>
            </a:r>
          </a:p>
        </p:txBody>
      </p:sp>
      <p:sp>
        <p:nvSpPr>
          <p:cNvPr id="3" name="Content Placeholder 2">
            <a:extLst>
              <a:ext uri="{FF2B5EF4-FFF2-40B4-BE49-F238E27FC236}">
                <a16:creationId xmlns:a16="http://schemas.microsoft.com/office/drawing/2014/main" id="{8366417F-B0BF-08D2-956E-424CC324C604}"/>
              </a:ext>
            </a:extLst>
          </p:cNvPr>
          <p:cNvSpPr>
            <a:spLocks noGrp="1"/>
          </p:cNvSpPr>
          <p:nvPr>
            <p:ph idx="1"/>
          </p:nvPr>
        </p:nvSpPr>
        <p:spPr/>
        <p:txBody>
          <a:bodyPr/>
          <a:lstStyle/>
          <a:p>
            <a:r>
              <a:rPr lang="en-US" dirty="0"/>
              <a:t>Click on </a:t>
            </a:r>
            <a:r>
              <a:rPr lang="en-US" i="1" dirty="0"/>
              <a:t>CONTRIBUTE</a:t>
            </a:r>
          </a:p>
        </p:txBody>
      </p:sp>
      <p:pic>
        <p:nvPicPr>
          <p:cNvPr id="5" name="Picture 4">
            <a:extLst>
              <a:ext uri="{FF2B5EF4-FFF2-40B4-BE49-F238E27FC236}">
                <a16:creationId xmlns:a16="http://schemas.microsoft.com/office/drawing/2014/main" id="{468D446D-8F64-6E0A-7B7F-9B2F8D6E6E9A}"/>
              </a:ext>
            </a:extLst>
          </p:cNvPr>
          <p:cNvPicPr>
            <a:picLocks noChangeAspect="1"/>
          </p:cNvPicPr>
          <p:nvPr/>
        </p:nvPicPr>
        <p:blipFill>
          <a:blip r:embed="rId3"/>
          <a:srcRect b="10015"/>
          <a:stretch>
            <a:fillRect/>
          </a:stretch>
        </p:blipFill>
        <p:spPr>
          <a:xfrm>
            <a:off x="0" y="1755157"/>
            <a:ext cx="9144000" cy="5102843"/>
          </a:xfrm>
          <a:prstGeom prst="rect">
            <a:avLst/>
          </a:prstGeom>
        </p:spPr>
      </p:pic>
      <p:sp>
        <p:nvSpPr>
          <p:cNvPr id="6" name="Oval 5">
            <a:extLst>
              <a:ext uri="{FF2B5EF4-FFF2-40B4-BE49-F238E27FC236}">
                <a16:creationId xmlns:a16="http://schemas.microsoft.com/office/drawing/2014/main" id="{3E89F3ED-B37D-CB36-6FE3-D26761BFF46A}"/>
              </a:ext>
            </a:extLst>
          </p:cNvPr>
          <p:cNvSpPr/>
          <p:nvPr/>
        </p:nvSpPr>
        <p:spPr>
          <a:xfrm>
            <a:off x="7328717" y="2582562"/>
            <a:ext cx="1031909" cy="532908"/>
          </a:xfrm>
          <a:prstGeom prst="ellipse">
            <a:avLst/>
          </a:prstGeom>
          <a:noFill/>
          <a:ln w="57150">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cxnSp>
        <p:nvCxnSpPr>
          <p:cNvPr id="13" name="Straight Arrow Connector 12">
            <a:extLst>
              <a:ext uri="{FF2B5EF4-FFF2-40B4-BE49-F238E27FC236}">
                <a16:creationId xmlns:a16="http://schemas.microsoft.com/office/drawing/2014/main" id="{3AE596A4-0CD0-F753-4818-F238D657DA83}"/>
              </a:ext>
            </a:extLst>
          </p:cNvPr>
          <p:cNvCxnSpPr>
            <a:cxnSpLocks/>
          </p:cNvCxnSpPr>
          <p:nvPr/>
        </p:nvCxnSpPr>
        <p:spPr>
          <a:xfrm>
            <a:off x="4769708" y="1482811"/>
            <a:ext cx="2458995" cy="1186248"/>
          </a:xfrm>
          <a:prstGeom prst="straightConnector1">
            <a:avLst/>
          </a:prstGeom>
          <a:ln w="7620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99749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BAE76B-1432-E7FD-3483-87BB9CCD58CA}"/>
              </a:ext>
            </a:extLst>
          </p:cNvPr>
          <p:cNvSpPr>
            <a:spLocks noGrp="1"/>
          </p:cNvSpPr>
          <p:nvPr>
            <p:ph type="title"/>
          </p:nvPr>
        </p:nvSpPr>
        <p:spPr/>
        <p:txBody>
          <a:bodyPr>
            <a:normAutofit/>
          </a:bodyPr>
          <a:lstStyle/>
          <a:p>
            <a:r>
              <a:rPr lang="en-NZ" dirty="0"/>
              <a:t>Getting access to update the database</a:t>
            </a:r>
          </a:p>
        </p:txBody>
      </p:sp>
      <p:sp>
        <p:nvSpPr>
          <p:cNvPr id="3" name="Content Placeholder 2">
            <a:extLst>
              <a:ext uri="{FF2B5EF4-FFF2-40B4-BE49-F238E27FC236}">
                <a16:creationId xmlns:a16="http://schemas.microsoft.com/office/drawing/2014/main" id="{478F6853-5DF2-7CD3-B1BC-CC1378301F63}"/>
              </a:ext>
            </a:extLst>
          </p:cNvPr>
          <p:cNvSpPr>
            <a:spLocks noGrp="1"/>
          </p:cNvSpPr>
          <p:nvPr>
            <p:ph idx="1"/>
          </p:nvPr>
        </p:nvSpPr>
        <p:spPr/>
        <p:txBody>
          <a:bodyPr/>
          <a:lstStyle/>
          <a:p>
            <a:r>
              <a:rPr lang="en-US" dirty="0"/>
              <a:t>Email Lagi Reupena at SPREP </a:t>
            </a:r>
            <a:r>
              <a:rPr lang="en-US" dirty="0">
                <a:hlinkClick r:id="rId3"/>
              </a:rPr>
              <a:t>lagir@sprep.org</a:t>
            </a:r>
            <a:r>
              <a:rPr lang="en-US" dirty="0"/>
              <a:t> to get a username and password</a:t>
            </a:r>
          </a:p>
          <a:p>
            <a:r>
              <a:rPr lang="en-NZ" dirty="0"/>
              <a:t>This is a live database so take care adding data</a:t>
            </a:r>
          </a:p>
        </p:txBody>
      </p:sp>
    </p:spTree>
    <p:extLst>
      <p:ext uri="{BB962C8B-B14F-4D97-AF65-F5344CB8AC3E}">
        <p14:creationId xmlns:p14="http://schemas.microsoft.com/office/powerpoint/2010/main" val="1565115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D557A2-C65B-D34B-4FB0-6621A22CC62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95C8B3-8E36-2B6A-8EB2-1C20D2CFF025}"/>
              </a:ext>
            </a:extLst>
          </p:cNvPr>
          <p:cNvSpPr>
            <a:spLocks noGrp="1"/>
          </p:cNvSpPr>
          <p:nvPr>
            <p:ph type="title"/>
          </p:nvPr>
        </p:nvSpPr>
        <p:spPr/>
        <p:txBody>
          <a:bodyPr>
            <a:normAutofit/>
          </a:bodyPr>
          <a:lstStyle/>
          <a:p>
            <a:r>
              <a:rPr lang="en-NZ" dirty="0"/>
              <a:t>Signing in to update the database</a:t>
            </a:r>
          </a:p>
        </p:txBody>
      </p:sp>
      <p:sp>
        <p:nvSpPr>
          <p:cNvPr id="5" name="Content Placeholder 4">
            <a:extLst>
              <a:ext uri="{FF2B5EF4-FFF2-40B4-BE49-F238E27FC236}">
                <a16:creationId xmlns:a16="http://schemas.microsoft.com/office/drawing/2014/main" id="{69CC26B0-0F10-31DE-653F-1353B03E8840}"/>
              </a:ext>
            </a:extLst>
          </p:cNvPr>
          <p:cNvSpPr>
            <a:spLocks noGrp="1"/>
          </p:cNvSpPr>
          <p:nvPr>
            <p:ph idx="1"/>
          </p:nvPr>
        </p:nvSpPr>
        <p:spPr/>
        <p:txBody>
          <a:bodyPr/>
          <a:lstStyle/>
          <a:p>
            <a:r>
              <a:rPr lang="en-NZ" dirty="0"/>
              <a:t>Click on </a:t>
            </a:r>
            <a:r>
              <a:rPr lang="en-NZ" i="1" dirty="0"/>
              <a:t>Log in</a:t>
            </a:r>
          </a:p>
        </p:txBody>
      </p:sp>
      <p:pic>
        <p:nvPicPr>
          <p:cNvPr id="7" name="Picture 6">
            <a:extLst>
              <a:ext uri="{FF2B5EF4-FFF2-40B4-BE49-F238E27FC236}">
                <a16:creationId xmlns:a16="http://schemas.microsoft.com/office/drawing/2014/main" id="{FFDF9C75-5DF1-A4C6-B1BB-BDBD817446FB}"/>
              </a:ext>
            </a:extLst>
          </p:cNvPr>
          <p:cNvPicPr>
            <a:picLocks noChangeAspect="1"/>
          </p:cNvPicPr>
          <p:nvPr/>
        </p:nvPicPr>
        <p:blipFill>
          <a:blip r:embed="rId3"/>
          <a:srcRect b="10015"/>
          <a:stretch>
            <a:fillRect/>
          </a:stretch>
        </p:blipFill>
        <p:spPr>
          <a:xfrm>
            <a:off x="0" y="1755165"/>
            <a:ext cx="9144000" cy="5102836"/>
          </a:xfrm>
          <a:prstGeom prst="rect">
            <a:avLst/>
          </a:prstGeom>
        </p:spPr>
      </p:pic>
      <p:sp>
        <p:nvSpPr>
          <p:cNvPr id="10" name="Oval 9">
            <a:extLst>
              <a:ext uri="{FF2B5EF4-FFF2-40B4-BE49-F238E27FC236}">
                <a16:creationId xmlns:a16="http://schemas.microsoft.com/office/drawing/2014/main" id="{D0EE2CB0-B983-BB5E-3277-E92FC2D49E38}"/>
              </a:ext>
            </a:extLst>
          </p:cNvPr>
          <p:cNvSpPr/>
          <p:nvPr/>
        </p:nvSpPr>
        <p:spPr>
          <a:xfrm>
            <a:off x="384220" y="4386649"/>
            <a:ext cx="1031909" cy="532908"/>
          </a:xfrm>
          <a:prstGeom prst="ellipse">
            <a:avLst/>
          </a:prstGeom>
          <a:noFill/>
          <a:ln w="57150">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cxnSp>
        <p:nvCxnSpPr>
          <p:cNvPr id="11" name="Straight Arrow Connector 10">
            <a:extLst>
              <a:ext uri="{FF2B5EF4-FFF2-40B4-BE49-F238E27FC236}">
                <a16:creationId xmlns:a16="http://schemas.microsoft.com/office/drawing/2014/main" id="{A3EF496D-F193-9782-86CB-5BBA3A0354B5}"/>
              </a:ext>
            </a:extLst>
          </p:cNvPr>
          <p:cNvCxnSpPr>
            <a:cxnSpLocks/>
          </p:cNvCxnSpPr>
          <p:nvPr/>
        </p:nvCxnSpPr>
        <p:spPr>
          <a:xfrm flipH="1">
            <a:off x="1087395" y="1670457"/>
            <a:ext cx="1495168" cy="2617338"/>
          </a:xfrm>
          <a:prstGeom prst="straightConnector1">
            <a:avLst/>
          </a:prstGeom>
          <a:ln w="7620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87832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7EDFD7-9186-5F8A-3C3C-1D17F9412D38}"/>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EF05FA81-60B1-CCC9-B951-D8838DB828E2}"/>
              </a:ext>
            </a:extLst>
          </p:cNvPr>
          <p:cNvPicPr>
            <a:picLocks noChangeAspect="1"/>
          </p:cNvPicPr>
          <p:nvPr/>
        </p:nvPicPr>
        <p:blipFill>
          <a:blip r:embed="rId3"/>
          <a:srcRect b="18644"/>
          <a:stretch>
            <a:fillRect/>
          </a:stretch>
        </p:blipFill>
        <p:spPr>
          <a:xfrm>
            <a:off x="0" y="2212365"/>
            <a:ext cx="9144000" cy="4613538"/>
          </a:xfrm>
          <a:prstGeom prst="rect">
            <a:avLst/>
          </a:prstGeom>
        </p:spPr>
      </p:pic>
      <p:sp>
        <p:nvSpPr>
          <p:cNvPr id="2" name="Title 1">
            <a:extLst>
              <a:ext uri="{FF2B5EF4-FFF2-40B4-BE49-F238E27FC236}">
                <a16:creationId xmlns:a16="http://schemas.microsoft.com/office/drawing/2014/main" id="{E055F2A6-EEF9-C626-4795-AE194A8FF105}"/>
              </a:ext>
            </a:extLst>
          </p:cNvPr>
          <p:cNvSpPr>
            <a:spLocks noGrp="1"/>
          </p:cNvSpPr>
          <p:nvPr>
            <p:ph type="title"/>
          </p:nvPr>
        </p:nvSpPr>
        <p:spPr/>
        <p:txBody>
          <a:bodyPr>
            <a:normAutofit/>
          </a:bodyPr>
          <a:lstStyle/>
          <a:p>
            <a:r>
              <a:rPr lang="en-NZ" dirty="0"/>
              <a:t>Signing in to update the database</a:t>
            </a:r>
          </a:p>
        </p:txBody>
      </p:sp>
      <p:sp>
        <p:nvSpPr>
          <p:cNvPr id="5" name="Content Placeholder 4">
            <a:extLst>
              <a:ext uri="{FF2B5EF4-FFF2-40B4-BE49-F238E27FC236}">
                <a16:creationId xmlns:a16="http://schemas.microsoft.com/office/drawing/2014/main" id="{BEC0C087-B171-85AF-2706-D3049FF3E2BA}"/>
              </a:ext>
            </a:extLst>
          </p:cNvPr>
          <p:cNvSpPr>
            <a:spLocks noGrp="1"/>
          </p:cNvSpPr>
          <p:nvPr>
            <p:ph idx="1"/>
          </p:nvPr>
        </p:nvSpPr>
        <p:spPr/>
        <p:txBody>
          <a:bodyPr/>
          <a:lstStyle/>
          <a:p>
            <a:r>
              <a:rPr lang="en-NZ" dirty="0"/>
              <a:t>Type in the details you were given by Lagi and click on </a:t>
            </a:r>
            <a:r>
              <a:rPr lang="en-NZ" i="1" dirty="0"/>
              <a:t>Log in</a:t>
            </a:r>
          </a:p>
        </p:txBody>
      </p:sp>
      <p:sp>
        <p:nvSpPr>
          <p:cNvPr id="10" name="Oval 9">
            <a:extLst>
              <a:ext uri="{FF2B5EF4-FFF2-40B4-BE49-F238E27FC236}">
                <a16:creationId xmlns:a16="http://schemas.microsoft.com/office/drawing/2014/main" id="{E453FE40-6E48-5F78-A2B9-B80A1EBD16F6}"/>
              </a:ext>
            </a:extLst>
          </p:cNvPr>
          <p:cNvSpPr/>
          <p:nvPr/>
        </p:nvSpPr>
        <p:spPr>
          <a:xfrm>
            <a:off x="-148280" y="4386648"/>
            <a:ext cx="4547286" cy="1743872"/>
          </a:xfrm>
          <a:prstGeom prst="ellipse">
            <a:avLst/>
          </a:prstGeom>
          <a:noFill/>
          <a:ln w="57150">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cxnSp>
        <p:nvCxnSpPr>
          <p:cNvPr id="11" name="Straight Arrow Connector 10">
            <a:extLst>
              <a:ext uri="{FF2B5EF4-FFF2-40B4-BE49-F238E27FC236}">
                <a16:creationId xmlns:a16="http://schemas.microsoft.com/office/drawing/2014/main" id="{65502144-AE9A-F67A-06A2-317F2962C7CD}"/>
              </a:ext>
            </a:extLst>
          </p:cNvPr>
          <p:cNvCxnSpPr>
            <a:cxnSpLocks/>
          </p:cNvCxnSpPr>
          <p:nvPr/>
        </p:nvCxnSpPr>
        <p:spPr>
          <a:xfrm flipH="1">
            <a:off x="1800349" y="1951724"/>
            <a:ext cx="941333" cy="2336071"/>
          </a:xfrm>
          <a:prstGeom prst="straightConnector1">
            <a:avLst/>
          </a:prstGeom>
          <a:ln w="7620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55281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59599E-CDFB-FE2A-0238-AF71BF43E1B7}"/>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8C7FB86D-85CE-AF65-72B7-8B9F19828F1F}"/>
              </a:ext>
            </a:extLst>
          </p:cNvPr>
          <p:cNvPicPr>
            <a:picLocks noChangeAspect="1"/>
          </p:cNvPicPr>
          <p:nvPr/>
        </p:nvPicPr>
        <p:blipFill>
          <a:blip r:embed="rId3"/>
          <a:srcRect b="17641"/>
          <a:stretch>
            <a:fillRect/>
          </a:stretch>
        </p:blipFill>
        <p:spPr>
          <a:xfrm>
            <a:off x="0" y="2187651"/>
            <a:ext cx="9144000" cy="4670350"/>
          </a:xfrm>
          <a:prstGeom prst="rect">
            <a:avLst/>
          </a:prstGeom>
        </p:spPr>
      </p:pic>
      <p:sp>
        <p:nvSpPr>
          <p:cNvPr id="2" name="Title 1">
            <a:extLst>
              <a:ext uri="{FF2B5EF4-FFF2-40B4-BE49-F238E27FC236}">
                <a16:creationId xmlns:a16="http://schemas.microsoft.com/office/drawing/2014/main" id="{5D40D583-1093-05F1-8C95-93625D76226B}"/>
              </a:ext>
            </a:extLst>
          </p:cNvPr>
          <p:cNvSpPr>
            <a:spLocks noGrp="1"/>
          </p:cNvSpPr>
          <p:nvPr>
            <p:ph type="title"/>
          </p:nvPr>
        </p:nvSpPr>
        <p:spPr/>
        <p:txBody>
          <a:bodyPr>
            <a:normAutofit/>
          </a:bodyPr>
          <a:lstStyle/>
          <a:p>
            <a:r>
              <a:rPr lang="en-NZ" dirty="0"/>
              <a:t>Signing in to update the database</a:t>
            </a:r>
          </a:p>
        </p:txBody>
      </p:sp>
      <p:sp>
        <p:nvSpPr>
          <p:cNvPr id="5" name="Content Placeholder 4">
            <a:extLst>
              <a:ext uri="{FF2B5EF4-FFF2-40B4-BE49-F238E27FC236}">
                <a16:creationId xmlns:a16="http://schemas.microsoft.com/office/drawing/2014/main" id="{3201061F-D8BC-0A24-7781-4B35C292C336}"/>
              </a:ext>
            </a:extLst>
          </p:cNvPr>
          <p:cNvSpPr>
            <a:spLocks noGrp="1"/>
          </p:cNvSpPr>
          <p:nvPr>
            <p:ph idx="1"/>
          </p:nvPr>
        </p:nvSpPr>
        <p:spPr/>
        <p:txBody>
          <a:bodyPr/>
          <a:lstStyle/>
          <a:p>
            <a:r>
              <a:rPr lang="en-NZ" dirty="0"/>
              <a:t>You can see the screen looks different</a:t>
            </a:r>
          </a:p>
          <a:p>
            <a:r>
              <a:rPr lang="en-NZ" dirty="0"/>
              <a:t>You can update your details</a:t>
            </a:r>
          </a:p>
        </p:txBody>
      </p:sp>
      <p:sp>
        <p:nvSpPr>
          <p:cNvPr id="10" name="Oval 9">
            <a:extLst>
              <a:ext uri="{FF2B5EF4-FFF2-40B4-BE49-F238E27FC236}">
                <a16:creationId xmlns:a16="http://schemas.microsoft.com/office/drawing/2014/main" id="{862F94C7-EA1E-F86F-2829-9CC6D09B74B6}"/>
              </a:ext>
            </a:extLst>
          </p:cNvPr>
          <p:cNvSpPr/>
          <p:nvPr/>
        </p:nvSpPr>
        <p:spPr>
          <a:xfrm>
            <a:off x="-123568" y="2557064"/>
            <a:ext cx="2113006" cy="1038752"/>
          </a:xfrm>
          <a:prstGeom prst="ellipse">
            <a:avLst/>
          </a:prstGeom>
          <a:noFill/>
          <a:ln w="57150">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cxnSp>
        <p:nvCxnSpPr>
          <p:cNvPr id="11" name="Straight Arrow Connector 10">
            <a:extLst>
              <a:ext uri="{FF2B5EF4-FFF2-40B4-BE49-F238E27FC236}">
                <a16:creationId xmlns:a16="http://schemas.microsoft.com/office/drawing/2014/main" id="{5125CFEA-9BEB-E865-4C60-C8E2B2B658F2}"/>
              </a:ext>
            </a:extLst>
          </p:cNvPr>
          <p:cNvCxnSpPr>
            <a:cxnSpLocks/>
          </p:cNvCxnSpPr>
          <p:nvPr/>
        </p:nvCxnSpPr>
        <p:spPr>
          <a:xfrm flipH="1">
            <a:off x="2113006" y="2102943"/>
            <a:ext cx="3842951" cy="1045315"/>
          </a:xfrm>
          <a:prstGeom prst="straightConnector1">
            <a:avLst/>
          </a:prstGeom>
          <a:ln w="7620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82036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C98E54-3E86-67F6-1801-1DBBFE1920DB}"/>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455FFB12-9540-F11F-0123-1049ABB35300}"/>
              </a:ext>
            </a:extLst>
          </p:cNvPr>
          <p:cNvPicPr>
            <a:picLocks noChangeAspect="1"/>
          </p:cNvPicPr>
          <p:nvPr/>
        </p:nvPicPr>
        <p:blipFill>
          <a:blip r:embed="rId3"/>
          <a:srcRect b="17641"/>
          <a:stretch>
            <a:fillRect/>
          </a:stretch>
        </p:blipFill>
        <p:spPr>
          <a:xfrm>
            <a:off x="0" y="2187651"/>
            <a:ext cx="9144000" cy="4670350"/>
          </a:xfrm>
          <a:prstGeom prst="rect">
            <a:avLst/>
          </a:prstGeom>
        </p:spPr>
      </p:pic>
      <p:sp>
        <p:nvSpPr>
          <p:cNvPr id="2" name="Title 1">
            <a:extLst>
              <a:ext uri="{FF2B5EF4-FFF2-40B4-BE49-F238E27FC236}">
                <a16:creationId xmlns:a16="http://schemas.microsoft.com/office/drawing/2014/main" id="{29BB2316-B8F0-6585-20DE-7CB64D805B46}"/>
              </a:ext>
            </a:extLst>
          </p:cNvPr>
          <p:cNvSpPr>
            <a:spLocks noGrp="1"/>
          </p:cNvSpPr>
          <p:nvPr>
            <p:ph type="title"/>
          </p:nvPr>
        </p:nvSpPr>
        <p:spPr/>
        <p:txBody>
          <a:bodyPr>
            <a:normAutofit/>
          </a:bodyPr>
          <a:lstStyle/>
          <a:p>
            <a:r>
              <a:rPr lang="en-NZ" dirty="0"/>
              <a:t>Making changes to the database </a:t>
            </a:r>
          </a:p>
        </p:txBody>
      </p:sp>
      <p:sp>
        <p:nvSpPr>
          <p:cNvPr id="5" name="Content Placeholder 4">
            <a:extLst>
              <a:ext uri="{FF2B5EF4-FFF2-40B4-BE49-F238E27FC236}">
                <a16:creationId xmlns:a16="http://schemas.microsoft.com/office/drawing/2014/main" id="{D22747D6-DF7E-DEB8-5DC2-7189E8082A1F}"/>
              </a:ext>
            </a:extLst>
          </p:cNvPr>
          <p:cNvSpPr>
            <a:spLocks noGrp="1"/>
          </p:cNvSpPr>
          <p:nvPr>
            <p:ph idx="1"/>
          </p:nvPr>
        </p:nvSpPr>
        <p:spPr/>
        <p:txBody>
          <a:bodyPr/>
          <a:lstStyle/>
          <a:p>
            <a:r>
              <a:rPr lang="en-NZ" dirty="0"/>
              <a:t>You can </a:t>
            </a:r>
            <a:r>
              <a:rPr lang="en-NZ" i="1" dirty="0"/>
              <a:t>Manage Seabird Survey Data </a:t>
            </a:r>
            <a:r>
              <a:rPr lang="en-NZ" dirty="0"/>
              <a:t>or </a:t>
            </a:r>
            <a:r>
              <a:rPr lang="en-NZ" i="1" dirty="0"/>
              <a:t>Log out. </a:t>
            </a:r>
            <a:r>
              <a:rPr lang="en-NZ" dirty="0"/>
              <a:t>Now click on </a:t>
            </a:r>
            <a:r>
              <a:rPr lang="en-NZ" i="1" dirty="0"/>
              <a:t>Manage Seabird Survey Data </a:t>
            </a:r>
          </a:p>
        </p:txBody>
      </p:sp>
      <p:sp>
        <p:nvSpPr>
          <p:cNvPr id="10" name="Oval 9">
            <a:extLst>
              <a:ext uri="{FF2B5EF4-FFF2-40B4-BE49-F238E27FC236}">
                <a16:creationId xmlns:a16="http://schemas.microsoft.com/office/drawing/2014/main" id="{6063FEE0-F3E5-F794-2AAE-8652E5CA7D9F}"/>
              </a:ext>
            </a:extLst>
          </p:cNvPr>
          <p:cNvSpPr/>
          <p:nvPr/>
        </p:nvSpPr>
        <p:spPr>
          <a:xfrm>
            <a:off x="383059" y="5007061"/>
            <a:ext cx="2607276" cy="1038752"/>
          </a:xfrm>
          <a:prstGeom prst="ellipse">
            <a:avLst/>
          </a:prstGeom>
          <a:noFill/>
          <a:ln w="57150">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cxnSp>
        <p:nvCxnSpPr>
          <p:cNvPr id="11" name="Straight Arrow Connector 10">
            <a:extLst>
              <a:ext uri="{FF2B5EF4-FFF2-40B4-BE49-F238E27FC236}">
                <a16:creationId xmlns:a16="http://schemas.microsoft.com/office/drawing/2014/main" id="{F30CAA17-54A3-B144-056A-F68810461F50}"/>
              </a:ext>
            </a:extLst>
          </p:cNvPr>
          <p:cNvCxnSpPr>
            <a:cxnSpLocks/>
          </p:cNvCxnSpPr>
          <p:nvPr/>
        </p:nvCxnSpPr>
        <p:spPr>
          <a:xfrm flipH="1">
            <a:off x="2718486" y="2014151"/>
            <a:ext cx="1692876" cy="3089190"/>
          </a:xfrm>
          <a:prstGeom prst="straightConnector1">
            <a:avLst/>
          </a:prstGeom>
          <a:ln w="7620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32236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0F793E-98DA-1AF9-FF08-49A159715C65}"/>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F49C2D69-D873-F3B9-EF57-59123280BEB8}"/>
              </a:ext>
            </a:extLst>
          </p:cNvPr>
          <p:cNvPicPr>
            <a:picLocks noChangeAspect="1"/>
          </p:cNvPicPr>
          <p:nvPr/>
        </p:nvPicPr>
        <p:blipFill>
          <a:blip r:embed="rId3"/>
          <a:srcRect b="15462"/>
          <a:stretch>
            <a:fillRect/>
          </a:stretch>
        </p:blipFill>
        <p:spPr>
          <a:xfrm>
            <a:off x="0" y="2064079"/>
            <a:ext cx="9144000" cy="4793921"/>
          </a:xfrm>
          <a:prstGeom prst="rect">
            <a:avLst/>
          </a:prstGeom>
        </p:spPr>
      </p:pic>
      <p:sp>
        <p:nvSpPr>
          <p:cNvPr id="2" name="Title 1">
            <a:extLst>
              <a:ext uri="{FF2B5EF4-FFF2-40B4-BE49-F238E27FC236}">
                <a16:creationId xmlns:a16="http://schemas.microsoft.com/office/drawing/2014/main" id="{2BBA9345-A202-E259-8874-5FAA865CFD45}"/>
              </a:ext>
            </a:extLst>
          </p:cNvPr>
          <p:cNvSpPr>
            <a:spLocks noGrp="1"/>
          </p:cNvSpPr>
          <p:nvPr>
            <p:ph type="title"/>
          </p:nvPr>
        </p:nvSpPr>
        <p:spPr/>
        <p:txBody>
          <a:bodyPr>
            <a:normAutofit/>
          </a:bodyPr>
          <a:lstStyle/>
          <a:p>
            <a:r>
              <a:rPr lang="en-NZ" dirty="0"/>
              <a:t>Choosing data to manage</a:t>
            </a:r>
          </a:p>
        </p:txBody>
      </p:sp>
      <p:sp>
        <p:nvSpPr>
          <p:cNvPr id="5" name="Content Placeholder 4">
            <a:extLst>
              <a:ext uri="{FF2B5EF4-FFF2-40B4-BE49-F238E27FC236}">
                <a16:creationId xmlns:a16="http://schemas.microsoft.com/office/drawing/2014/main" id="{D742BA33-DF4A-3DE0-78AA-E1D344F895C0}"/>
              </a:ext>
            </a:extLst>
          </p:cNvPr>
          <p:cNvSpPr>
            <a:spLocks noGrp="1"/>
          </p:cNvSpPr>
          <p:nvPr>
            <p:ph idx="1"/>
          </p:nvPr>
        </p:nvSpPr>
        <p:spPr/>
        <p:txBody>
          <a:bodyPr/>
          <a:lstStyle/>
          <a:p>
            <a:r>
              <a:rPr lang="en-NZ" dirty="0"/>
              <a:t>You can </a:t>
            </a:r>
            <a:r>
              <a:rPr lang="en-NZ" i="1" dirty="0"/>
              <a:t>Manage Data Sources, Colony Locations </a:t>
            </a:r>
            <a:r>
              <a:rPr lang="en-NZ" dirty="0"/>
              <a:t>and</a:t>
            </a:r>
            <a:r>
              <a:rPr lang="en-NZ" i="1" dirty="0"/>
              <a:t> Seabird Survey Data</a:t>
            </a:r>
          </a:p>
        </p:txBody>
      </p:sp>
      <p:sp>
        <p:nvSpPr>
          <p:cNvPr id="10" name="Oval 9">
            <a:extLst>
              <a:ext uri="{FF2B5EF4-FFF2-40B4-BE49-F238E27FC236}">
                <a16:creationId xmlns:a16="http://schemas.microsoft.com/office/drawing/2014/main" id="{9505F44C-1D60-32C3-1D8B-24251A6F081F}"/>
              </a:ext>
            </a:extLst>
          </p:cNvPr>
          <p:cNvSpPr/>
          <p:nvPr/>
        </p:nvSpPr>
        <p:spPr>
          <a:xfrm>
            <a:off x="259492" y="3744097"/>
            <a:ext cx="1371600" cy="358346"/>
          </a:xfrm>
          <a:prstGeom prst="ellipse">
            <a:avLst/>
          </a:prstGeom>
          <a:noFill/>
          <a:ln w="57150">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7" name="Oval 6">
            <a:extLst>
              <a:ext uri="{FF2B5EF4-FFF2-40B4-BE49-F238E27FC236}">
                <a16:creationId xmlns:a16="http://schemas.microsoft.com/office/drawing/2014/main" id="{03AD6CE0-A38D-467B-E1E4-B3421FBE41AA}"/>
              </a:ext>
            </a:extLst>
          </p:cNvPr>
          <p:cNvSpPr/>
          <p:nvPr/>
        </p:nvSpPr>
        <p:spPr>
          <a:xfrm>
            <a:off x="3064398" y="3744097"/>
            <a:ext cx="1688757" cy="358346"/>
          </a:xfrm>
          <a:prstGeom prst="ellipse">
            <a:avLst/>
          </a:prstGeom>
          <a:noFill/>
          <a:ln w="57150">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8" name="Oval 7">
            <a:extLst>
              <a:ext uri="{FF2B5EF4-FFF2-40B4-BE49-F238E27FC236}">
                <a16:creationId xmlns:a16="http://schemas.microsoft.com/office/drawing/2014/main" id="{4C192D4C-098E-2400-0FB1-F73CC546E5DD}"/>
              </a:ext>
            </a:extLst>
          </p:cNvPr>
          <p:cNvSpPr/>
          <p:nvPr/>
        </p:nvSpPr>
        <p:spPr>
          <a:xfrm>
            <a:off x="1661945" y="3744097"/>
            <a:ext cx="1371600" cy="358346"/>
          </a:xfrm>
          <a:prstGeom prst="ellipse">
            <a:avLst/>
          </a:prstGeom>
          <a:noFill/>
          <a:ln w="57150">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Tree>
    <p:extLst>
      <p:ext uri="{BB962C8B-B14F-4D97-AF65-F5344CB8AC3E}">
        <p14:creationId xmlns:p14="http://schemas.microsoft.com/office/powerpoint/2010/main" val="3527237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7" grpId="0" animBg="1"/>
      <p:bldP spid="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D592CD-C909-4914-A984-C7F9E1693DB8}"/>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1ACCDB25-F9DB-4A33-0838-8718751A42F4}"/>
              </a:ext>
            </a:extLst>
          </p:cNvPr>
          <p:cNvPicPr>
            <a:picLocks noChangeAspect="1"/>
          </p:cNvPicPr>
          <p:nvPr/>
        </p:nvPicPr>
        <p:blipFill>
          <a:blip r:embed="rId3"/>
          <a:srcRect b="15462"/>
          <a:stretch>
            <a:fillRect/>
          </a:stretch>
        </p:blipFill>
        <p:spPr>
          <a:xfrm>
            <a:off x="0" y="2064079"/>
            <a:ext cx="9144000" cy="4793921"/>
          </a:xfrm>
          <a:prstGeom prst="rect">
            <a:avLst/>
          </a:prstGeom>
        </p:spPr>
      </p:pic>
      <p:sp>
        <p:nvSpPr>
          <p:cNvPr id="2" name="Title 1">
            <a:extLst>
              <a:ext uri="{FF2B5EF4-FFF2-40B4-BE49-F238E27FC236}">
                <a16:creationId xmlns:a16="http://schemas.microsoft.com/office/drawing/2014/main" id="{2244FCB0-307C-C210-5398-6F41D491E056}"/>
              </a:ext>
            </a:extLst>
          </p:cNvPr>
          <p:cNvSpPr>
            <a:spLocks noGrp="1"/>
          </p:cNvSpPr>
          <p:nvPr>
            <p:ph type="title"/>
          </p:nvPr>
        </p:nvSpPr>
        <p:spPr/>
        <p:txBody>
          <a:bodyPr>
            <a:normAutofit/>
          </a:bodyPr>
          <a:lstStyle/>
          <a:p>
            <a:r>
              <a:rPr lang="en-NZ" dirty="0"/>
              <a:t>Managing and searching data sources</a:t>
            </a:r>
          </a:p>
        </p:txBody>
      </p:sp>
      <p:sp>
        <p:nvSpPr>
          <p:cNvPr id="5" name="Content Placeholder 4">
            <a:extLst>
              <a:ext uri="{FF2B5EF4-FFF2-40B4-BE49-F238E27FC236}">
                <a16:creationId xmlns:a16="http://schemas.microsoft.com/office/drawing/2014/main" id="{AC7275AD-CE43-EE96-D910-133ABD072B97}"/>
              </a:ext>
            </a:extLst>
          </p:cNvPr>
          <p:cNvSpPr>
            <a:spLocks noGrp="1"/>
          </p:cNvSpPr>
          <p:nvPr>
            <p:ph idx="1"/>
          </p:nvPr>
        </p:nvSpPr>
        <p:spPr/>
        <p:txBody>
          <a:bodyPr/>
          <a:lstStyle/>
          <a:p>
            <a:r>
              <a:rPr lang="en-NZ" dirty="0"/>
              <a:t>Click on </a:t>
            </a:r>
            <a:r>
              <a:rPr lang="en-NZ" i="1" dirty="0"/>
              <a:t>Manage Data Sources</a:t>
            </a:r>
          </a:p>
        </p:txBody>
      </p:sp>
      <p:sp>
        <p:nvSpPr>
          <p:cNvPr id="10" name="Oval 9">
            <a:extLst>
              <a:ext uri="{FF2B5EF4-FFF2-40B4-BE49-F238E27FC236}">
                <a16:creationId xmlns:a16="http://schemas.microsoft.com/office/drawing/2014/main" id="{9CD81472-BDD0-222E-44BB-0B48B4FBF743}"/>
              </a:ext>
            </a:extLst>
          </p:cNvPr>
          <p:cNvSpPr/>
          <p:nvPr/>
        </p:nvSpPr>
        <p:spPr>
          <a:xfrm>
            <a:off x="259492" y="3744097"/>
            <a:ext cx="1371600" cy="358346"/>
          </a:xfrm>
          <a:prstGeom prst="ellipse">
            <a:avLst/>
          </a:prstGeom>
          <a:noFill/>
          <a:ln w="57150">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Tree>
    <p:extLst>
      <p:ext uri="{BB962C8B-B14F-4D97-AF65-F5344CB8AC3E}">
        <p14:creationId xmlns:p14="http://schemas.microsoft.com/office/powerpoint/2010/main" val="1295187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5A7BCA-91B6-D51D-4BD5-4AD88659F214}"/>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DAA78B42-EA33-5F56-14CD-56F81DD2577A}"/>
              </a:ext>
            </a:extLst>
          </p:cNvPr>
          <p:cNvPicPr>
            <a:picLocks noChangeAspect="1"/>
          </p:cNvPicPr>
          <p:nvPr/>
        </p:nvPicPr>
        <p:blipFill>
          <a:blip r:embed="rId3"/>
          <a:srcRect b="15899"/>
          <a:stretch>
            <a:fillRect/>
          </a:stretch>
        </p:blipFill>
        <p:spPr>
          <a:xfrm>
            <a:off x="0" y="2088797"/>
            <a:ext cx="9144000" cy="4769204"/>
          </a:xfrm>
          <a:prstGeom prst="rect">
            <a:avLst/>
          </a:prstGeom>
        </p:spPr>
      </p:pic>
      <p:sp>
        <p:nvSpPr>
          <p:cNvPr id="2" name="Title 1">
            <a:extLst>
              <a:ext uri="{FF2B5EF4-FFF2-40B4-BE49-F238E27FC236}">
                <a16:creationId xmlns:a16="http://schemas.microsoft.com/office/drawing/2014/main" id="{F21043FB-91A8-CD1E-1EF3-BA96F50B37AC}"/>
              </a:ext>
            </a:extLst>
          </p:cNvPr>
          <p:cNvSpPr>
            <a:spLocks noGrp="1"/>
          </p:cNvSpPr>
          <p:nvPr>
            <p:ph type="title"/>
          </p:nvPr>
        </p:nvSpPr>
        <p:spPr/>
        <p:txBody>
          <a:bodyPr>
            <a:normAutofit/>
          </a:bodyPr>
          <a:lstStyle/>
          <a:p>
            <a:r>
              <a:rPr lang="en-NZ" dirty="0"/>
              <a:t>Searching data sources</a:t>
            </a:r>
          </a:p>
        </p:txBody>
      </p:sp>
      <p:sp>
        <p:nvSpPr>
          <p:cNvPr id="5" name="Content Placeholder 4">
            <a:extLst>
              <a:ext uri="{FF2B5EF4-FFF2-40B4-BE49-F238E27FC236}">
                <a16:creationId xmlns:a16="http://schemas.microsoft.com/office/drawing/2014/main" id="{6F577918-BFED-523B-7C89-FB3862B3C42F}"/>
              </a:ext>
            </a:extLst>
          </p:cNvPr>
          <p:cNvSpPr>
            <a:spLocks noGrp="1"/>
          </p:cNvSpPr>
          <p:nvPr>
            <p:ph idx="1"/>
          </p:nvPr>
        </p:nvSpPr>
        <p:spPr/>
        <p:txBody>
          <a:bodyPr/>
          <a:lstStyle/>
          <a:p>
            <a:r>
              <a:rPr lang="en-NZ" dirty="0"/>
              <a:t>Add information in the </a:t>
            </a:r>
            <a:r>
              <a:rPr lang="en-NZ" i="1" dirty="0"/>
              <a:t>Search Title </a:t>
            </a:r>
            <a:r>
              <a:rPr lang="en-NZ" dirty="0"/>
              <a:t>and change </a:t>
            </a:r>
            <a:r>
              <a:rPr lang="en-NZ" i="1" dirty="0"/>
              <a:t>Author. </a:t>
            </a:r>
            <a:r>
              <a:rPr lang="en-NZ" dirty="0"/>
              <a:t>Click on </a:t>
            </a:r>
            <a:r>
              <a:rPr lang="en-NZ" i="1" dirty="0"/>
              <a:t>Apply</a:t>
            </a:r>
          </a:p>
        </p:txBody>
      </p:sp>
      <p:sp>
        <p:nvSpPr>
          <p:cNvPr id="10" name="Oval 9">
            <a:extLst>
              <a:ext uri="{FF2B5EF4-FFF2-40B4-BE49-F238E27FC236}">
                <a16:creationId xmlns:a16="http://schemas.microsoft.com/office/drawing/2014/main" id="{938381C1-391D-CFDC-4D25-0999E3105035}"/>
              </a:ext>
            </a:extLst>
          </p:cNvPr>
          <p:cNvSpPr/>
          <p:nvPr/>
        </p:nvSpPr>
        <p:spPr>
          <a:xfrm>
            <a:off x="281056" y="5224062"/>
            <a:ext cx="4312508" cy="821751"/>
          </a:xfrm>
          <a:prstGeom prst="ellipse">
            <a:avLst/>
          </a:prstGeom>
          <a:noFill/>
          <a:ln w="57150">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Tree>
    <p:extLst>
      <p:ext uri="{BB962C8B-B14F-4D97-AF65-F5344CB8AC3E}">
        <p14:creationId xmlns:p14="http://schemas.microsoft.com/office/powerpoint/2010/main" val="619394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Day 3: Review and evaluation</a:t>
            </a:r>
          </a:p>
        </p:txBody>
      </p:sp>
      <p:sp>
        <p:nvSpPr>
          <p:cNvPr id="3" name="Subtitle 2"/>
          <p:cNvSpPr>
            <a:spLocks noGrp="1"/>
          </p:cNvSpPr>
          <p:nvPr>
            <p:ph type="subTitle" idx="1"/>
          </p:nvPr>
        </p:nvSpPr>
        <p:spPr/>
        <p:txBody>
          <a:bodyPr>
            <a:normAutofit/>
          </a:bodyPr>
          <a:lstStyle/>
          <a:p>
            <a:r>
              <a:rPr lang="en-US" sz="2400" dirty="0"/>
              <a:t>Ray Pierce and Monica Gruber</a:t>
            </a:r>
          </a:p>
        </p:txBody>
      </p:sp>
    </p:spTree>
    <p:extLst>
      <p:ext uri="{BB962C8B-B14F-4D97-AF65-F5344CB8AC3E}">
        <p14:creationId xmlns:p14="http://schemas.microsoft.com/office/powerpoint/2010/main" val="1503902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F5692D-7E6B-8D63-2E9D-0BC61DC8CF6D}"/>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8D0DF7F4-7E13-843B-9D46-C1DA0BB10D58}"/>
              </a:ext>
            </a:extLst>
          </p:cNvPr>
          <p:cNvPicPr>
            <a:picLocks noChangeAspect="1"/>
          </p:cNvPicPr>
          <p:nvPr/>
        </p:nvPicPr>
        <p:blipFill>
          <a:blip r:embed="rId3"/>
          <a:srcRect b="8497"/>
          <a:stretch>
            <a:fillRect/>
          </a:stretch>
        </p:blipFill>
        <p:spPr>
          <a:xfrm>
            <a:off x="0" y="1669121"/>
            <a:ext cx="9144000" cy="5188880"/>
          </a:xfrm>
          <a:prstGeom prst="rect">
            <a:avLst/>
          </a:prstGeom>
        </p:spPr>
      </p:pic>
      <p:sp>
        <p:nvSpPr>
          <p:cNvPr id="2" name="Title 1">
            <a:extLst>
              <a:ext uri="{FF2B5EF4-FFF2-40B4-BE49-F238E27FC236}">
                <a16:creationId xmlns:a16="http://schemas.microsoft.com/office/drawing/2014/main" id="{918DDE6F-84F6-B51C-6806-3A4942C87C90}"/>
              </a:ext>
            </a:extLst>
          </p:cNvPr>
          <p:cNvSpPr>
            <a:spLocks noGrp="1"/>
          </p:cNvSpPr>
          <p:nvPr>
            <p:ph type="title"/>
          </p:nvPr>
        </p:nvSpPr>
        <p:spPr/>
        <p:txBody>
          <a:bodyPr>
            <a:normAutofit/>
          </a:bodyPr>
          <a:lstStyle/>
          <a:p>
            <a:r>
              <a:rPr lang="en-NZ" dirty="0"/>
              <a:t>Viewing data sources</a:t>
            </a:r>
          </a:p>
        </p:txBody>
      </p:sp>
      <p:sp>
        <p:nvSpPr>
          <p:cNvPr id="5" name="Content Placeholder 4">
            <a:extLst>
              <a:ext uri="{FF2B5EF4-FFF2-40B4-BE49-F238E27FC236}">
                <a16:creationId xmlns:a16="http://schemas.microsoft.com/office/drawing/2014/main" id="{72501BCC-4ED1-843B-6D8E-3975FD140BC1}"/>
              </a:ext>
            </a:extLst>
          </p:cNvPr>
          <p:cNvSpPr>
            <a:spLocks noGrp="1"/>
          </p:cNvSpPr>
          <p:nvPr>
            <p:ph idx="1"/>
          </p:nvPr>
        </p:nvSpPr>
        <p:spPr/>
        <p:txBody>
          <a:bodyPr/>
          <a:lstStyle/>
          <a:p>
            <a:r>
              <a:rPr lang="en-NZ" dirty="0"/>
              <a:t>All reports with </a:t>
            </a:r>
            <a:r>
              <a:rPr lang="en-NZ" i="1" dirty="0"/>
              <a:t>Palau</a:t>
            </a:r>
            <a:r>
              <a:rPr lang="en-NZ" dirty="0"/>
              <a:t> in the title are shown</a:t>
            </a:r>
            <a:endParaRPr lang="en-NZ" i="1" dirty="0"/>
          </a:p>
        </p:txBody>
      </p:sp>
      <p:sp>
        <p:nvSpPr>
          <p:cNvPr id="10" name="Oval 9">
            <a:extLst>
              <a:ext uri="{FF2B5EF4-FFF2-40B4-BE49-F238E27FC236}">
                <a16:creationId xmlns:a16="http://schemas.microsoft.com/office/drawing/2014/main" id="{9499813D-3229-3EF3-052A-4971A1AB39B4}"/>
              </a:ext>
            </a:extLst>
          </p:cNvPr>
          <p:cNvSpPr/>
          <p:nvPr/>
        </p:nvSpPr>
        <p:spPr>
          <a:xfrm>
            <a:off x="231629" y="6115083"/>
            <a:ext cx="8504598" cy="742917"/>
          </a:xfrm>
          <a:prstGeom prst="ellipse">
            <a:avLst/>
          </a:prstGeom>
          <a:noFill/>
          <a:ln w="57150">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Tree>
    <p:extLst>
      <p:ext uri="{BB962C8B-B14F-4D97-AF65-F5344CB8AC3E}">
        <p14:creationId xmlns:p14="http://schemas.microsoft.com/office/powerpoint/2010/main" val="5521879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057E65-17C0-370B-38DD-368CA226226D}"/>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89FAC3F5-CF65-6FA2-8F3A-D799732E8E96}"/>
              </a:ext>
            </a:extLst>
          </p:cNvPr>
          <p:cNvPicPr>
            <a:picLocks noChangeAspect="1"/>
          </p:cNvPicPr>
          <p:nvPr/>
        </p:nvPicPr>
        <p:blipFill>
          <a:blip r:embed="rId3"/>
          <a:srcRect b="8696"/>
          <a:stretch>
            <a:fillRect/>
          </a:stretch>
        </p:blipFill>
        <p:spPr>
          <a:xfrm>
            <a:off x="0" y="1669120"/>
            <a:ext cx="9144000" cy="5177589"/>
          </a:xfrm>
          <a:prstGeom prst="rect">
            <a:avLst/>
          </a:prstGeom>
        </p:spPr>
      </p:pic>
      <p:sp>
        <p:nvSpPr>
          <p:cNvPr id="2" name="Title 1">
            <a:extLst>
              <a:ext uri="{FF2B5EF4-FFF2-40B4-BE49-F238E27FC236}">
                <a16:creationId xmlns:a16="http://schemas.microsoft.com/office/drawing/2014/main" id="{8B29E2E0-7783-EA24-D775-DE15698633C9}"/>
              </a:ext>
            </a:extLst>
          </p:cNvPr>
          <p:cNvSpPr>
            <a:spLocks noGrp="1"/>
          </p:cNvSpPr>
          <p:nvPr>
            <p:ph type="title"/>
          </p:nvPr>
        </p:nvSpPr>
        <p:spPr/>
        <p:txBody>
          <a:bodyPr>
            <a:normAutofit/>
          </a:bodyPr>
          <a:lstStyle/>
          <a:p>
            <a:r>
              <a:rPr lang="en-NZ" dirty="0"/>
              <a:t>Viewing data sources</a:t>
            </a:r>
          </a:p>
        </p:txBody>
      </p:sp>
      <p:sp>
        <p:nvSpPr>
          <p:cNvPr id="5" name="Content Placeholder 4">
            <a:extLst>
              <a:ext uri="{FF2B5EF4-FFF2-40B4-BE49-F238E27FC236}">
                <a16:creationId xmlns:a16="http://schemas.microsoft.com/office/drawing/2014/main" id="{1BA97272-1B71-6C16-F8C3-B3D3E860C01E}"/>
              </a:ext>
            </a:extLst>
          </p:cNvPr>
          <p:cNvSpPr>
            <a:spLocks noGrp="1"/>
          </p:cNvSpPr>
          <p:nvPr>
            <p:ph idx="1"/>
          </p:nvPr>
        </p:nvSpPr>
        <p:spPr/>
        <p:txBody>
          <a:bodyPr/>
          <a:lstStyle/>
          <a:p>
            <a:r>
              <a:rPr lang="en-NZ" dirty="0"/>
              <a:t>Click on </a:t>
            </a:r>
            <a:r>
              <a:rPr lang="en-NZ" i="1" dirty="0"/>
              <a:t>View </a:t>
            </a:r>
            <a:r>
              <a:rPr lang="en-NZ" dirty="0"/>
              <a:t>or the </a:t>
            </a:r>
            <a:r>
              <a:rPr lang="en-NZ" i="1" dirty="0"/>
              <a:t>Title </a:t>
            </a:r>
            <a:r>
              <a:rPr lang="en-NZ" dirty="0"/>
              <a:t>of the data</a:t>
            </a:r>
          </a:p>
        </p:txBody>
      </p:sp>
      <p:sp>
        <p:nvSpPr>
          <p:cNvPr id="10" name="Oval 9">
            <a:extLst>
              <a:ext uri="{FF2B5EF4-FFF2-40B4-BE49-F238E27FC236}">
                <a16:creationId xmlns:a16="http://schemas.microsoft.com/office/drawing/2014/main" id="{5CC77736-63BD-932D-D456-D586DF6B48BE}"/>
              </a:ext>
            </a:extLst>
          </p:cNvPr>
          <p:cNvSpPr/>
          <p:nvPr/>
        </p:nvSpPr>
        <p:spPr>
          <a:xfrm>
            <a:off x="7866983" y="6292181"/>
            <a:ext cx="914400" cy="503729"/>
          </a:xfrm>
          <a:prstGeom prst="ellipse">
            <a:avLst/>
          </a:prstGeom>
          <a:noFill/>
          <a:ln w="57150">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7" name="Oval 6">
            <a:extLst>
              <a:ext uri="{FF2B5EF4-FFF2-40B4-BE49-F238E27FC236}">
                <a16:creationId xmlns:a16="http://schemas.microsoft.com/office/drawing/2014/main" id="{C00FC0EB-596F-04B6-3AD8-5328161A441C}"/>
              </a:ext>
            </a:extLst>
          </p:cNvPr>
          <p:cNvSpPr/>
          <p:nvPr/>
        </p:nvSpPr>
        <p:spPr>
          <a:xfrm>
            <a:off x="2348089" y="6342980"/>
            <a:ext cx="1365955" cy="503729"/>
          </a:xfrm>
          <a:prstGeom prst="ellipse">
            <a:avLst/>
          </a:prstGeom>
          <a:noFill/>
          <a:ln w="57150">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Tree>
    <p:extLst>
      <p:ext uri="{BB962C8B-B14F-4D97-AF65-F5344CB8AC3E}">
        <p14:creationId xmlns:p14="http://schemas.microsoft.com/office/powerpoint/2010/main" val="1486983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0086AA-42F3-0B0F-7F20-7032F0E8A0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346E20-E21F-95AE-AE0D-1095A9E97C64}"/>
              </a:ext>
            </a:extLst>
          </p:cNvPr>
          <p:cNvSpPr>
            <a:spLocks noGrp="1"/>
          </p:cNvSpPr>
          <p:nvPr>
            <p:ph type="title"/>
          </p:nvPr>
        </p:nvSpPr>
        <p:spPr/>
        <p:txBody>
          <a:bodyPr>
            <a:normAutofit/>
          </a:bodyPr>
          <a:lstStyle/>
          <a:p>
            <a:r>
              <a:rPr lang="en-NZ" dirty="0"/>
              <a:t>Viewing the data from the survey</a:t>
            </a:r>
          </a:p>
        </p:txBody>
      </p:sp>
      <p:sp>
        <p:nvSpPr>
          <p:cNvPr id="5" name="Content Placeholder 4">
            <a:extLst>
              <a:ext uri="{FF2B5EF4-FFF2-40B4-BE49-F238E27FC236}">
                <a16:creationId xmlns:a16="http://schemas.microsoft.com/office/drawing/2014/main" id="{01B830FA-07F2-3EEA-3891-89BA512F8251}"/>
              </a:ext>
            </a:extLst>
          </p:cNvPr>
          <p:cNvSpPr>
            <a:spLocks noGrp="1"/>
          </p:cNvSpPr>
          <p:nvPr>
            <p:ph idx="1"/>
          </p:nvPr>
        </p:nvSpPr>
        <p:spPr/>
        <p:txBody>
          <a:bodyPr/>
          <a:lstStyle/>
          <a:p>
            <a:r>
              <a:rPr lang="en-NZ" dirty="0"/>
              <a:t>We need to scroll down to see more information</a:t>
            </a:r>
          </a:p>
        </p:txBody>
      </p:sp>
      <p:pic>
        <p:nvPicPr>
          <p:cNvPr id="6" name="Picture 5">
            <a:extLst>
              <a:ext uri="{FF2B5EF4-FFF2-40B4-BE49-F238E27FC236}">
                <a16:creationId xmlns:a16="http://schemas.microsoft.com/office/drawing/2014/main" id="{C4D9A3B5-6283-2CC3-8211-61ACF3A4F902}"/>
              </a:ext>
            </a:extLst>
          </p:cNvPr>
          <p:cNvPicPr>
            <a:picLocks noChangeAspect="1"/>
          </p:cNvPicPr>
          <p:nvPr/>
        </p:nvPicPr>
        <p:blipFill>
          <a:blip r:embed="rId3"/>
          <a:srcRect b="11032"/>
          <a:stretch>
            <a:fillRect/>
          </a:stretch>
        </p:blipFill>
        <p:spPr>
          <a:xfrm>
            <a:off x="0" y="1812819"/>
            <a:ext cx="9144000" cy="5045181"/>
          </a:xfrm>
          <a:prstGeom prst="rect">
            <a:avLst/>
          </a:prstGeom>
        </p:spPr>
      </p:pic>
    </p:spTree>
    <p:extLst>
      <p:ext uri="{BB962C8B-B14F-4D97-AF65-F5344CB8AC3E}">
        <p14:creationId xmlns:p14="http://schemas.microsoft.com/office/powerpoint/2010/main" val="1152089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3D77F0-2410-63D1-162C-B5525833D8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E60565-12E1-EA48-BC2B-5E740D34E559}"/>
              </a:ext>
            </a:extLst>
          </p:cNvPr>
          <p:cNvSpPr>
            <a:spLocks noGrp="1"/>
          </p:cNvSpPr>
          <p:nvPr>
            <p:ph type="title"/>
          </p:nvPr>
        </p:nvSpPr>
        <p:spPr/>
        <p:txBody>
          <a:bodyPr>
            <a:normAutofit/>
          </a:bodyPr>
          <a:lstStyle/>
          <a:p>
            <a:r>
              <a:rPr lang="en-NZ" dirty="0"/>
              <a:t>Viewing the data from the survey</a:t>
            </a:r>
          </a:p>
        </p:txBody>
      </p:sp>
      <p:sp>
        <p:nvSpPr>
          <p:cNvPr id="5" name="Content Placeholder 4">
            <a:extLst>
              <a:ext uri="{FF2B5EF4-FFF2-40B4-BE49-F238E27FC236}">
                <a16:creationId xmlns:a16="http://schemas.microsoft.com/office/drawing/2014/main" id="{29169672-A0AF-402B-AD63-B7D594EE67EC}"/>
              </a:ext>
            </a:extLst>
          </p:cNvPr>
          <p:cNvSpPr>
            <a:spLocks noGrp="1"/>
          </p:cNvSpPr>
          <p:nvPr>
            <p:ph idx="1"/>
          </p:nvPr>
        </p:nvSpPr>
        <p:spPr/>
        <p:txBody>
          <a:bodyPr/>
          <a:lstStyle/>
          <a:p>
            <a:r>
              <a:rPr lang="en-NZ" dirty="0"/>
              <a:t>Click on </a:t>
            </a:r>
            <a:r>
              <a:rPr lang="en-NZ" i="1" dirty="0"/>
              <a:t>View Colony</a:t>
            </a:r>
          </a:p>
        </p:txBody>
      </p:sp>
      <p:pic>
        <p:nvPicPr>
          <p:cNvPr id="4" name="Picture 3">
            <a:extLst>
              <a:ext uri="{FF2B5EF4-FFF2-40B4-BE49-F238E27FC236}">
                <a16:creationId xmlns:a16="http://schemas.microsoft.com/office/drawing/2014/main" id="{9E4CF92C-6378-1D43-6239-BEFC3CA9DEBC}"/>
              </a:ext>
            </a:extLst>
          </p:cNvPr>
          <p:cNvPicPr>
            <a:picLocks noChangeAspect="1"/>
          </p:cNvPicPr>
          <p:nvPr/>
        </p:nvPicPr>
        <p:blipFill>
          <a:blip r:embed="rId3"/>
          <a:srcRect b="8583"/>
          <a:stretch>
            <a:fillRect/>
          </a:stretch>
        </p:blipFill>
        <p:spPr>
          <a:xfrm>
            <a:off x="0" y="1673952"/>
            <a:ext cx="9144000" cy="5184047"/>
          </a:xfrm>
          <a:prstGeom prst="rect">
            <a:avLst/>
          </a:prstGeom>
        </p:spPr>
      </p:pic>
      <p:sp>
        <p:nvSpPr>
          <p:cNvPr id="7" name="Oval 6">
            <a:extLst>
              <a:ext uri="{FF2B5EF4-FFF2-40B4-BE49-F238E27FC236}">
                <a16:creationId xmlns:a16="http://schemas.microsoft.com/office/drawing/2014/main" id="{40D7B201-6E01-0DD0-0C7F-0573958D674D}"/>
              </a:ext>
            </a:extLst>
          </p:cNvPr>
          <p:cNvSpPr/>
          <p:nvPr/>
        </p:nvSpPr>
        <p:spPr>
          <a:xfrm>
            <a:off x="577969" y="3356859"/>
            <a:ext cx="1365955" cy="503729"/>
          </a:xfrm>
          <a:prstGeom prst="ellipse">
            <a:avLst/>
          </a:prstGeom>
          <a:noFill/>
          <a:ln w="57150">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Tree>
    <p:extLst>
      <p:ext uri="{BB962C8B-B14F-4D97-AF65-F5344CB8AC3E}">
        <p14:creationId xmlns:p14="http://schemas.microsoft.com/office/powerpoint/2010/main" val="3455969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5BD840-DFEA-2947-A512-0C75461EF3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8F78E4-859B-FE51-9218-CDE65945867D}"/>
              </a:ext>
            </a:extLst>
          </p:cNvPr>
          <p:cNvSpPr>
            <a:spLocks noGrp="1"/>
          </p:cNvSpPr>
          <p:nvPr>
            <p:ph type="title"/>
          </p:nvPr>
        </p:nvSpPr>
        <p:spPr/>
        <p:txBody>
          <a:bodyPr>
            <a:normAutofit/>
          </a:bodyPr>
          <a:lstStyle/>
          <a:p>
            <a:r>
              <a:rPr lang="en-NZ" dirty="0"/>
              <a:t>Viewing the data for colony</a:t>
            </a:r>
          </a:p>
        </p:txBody>
      </p:sp>
      <p:sp>
        <p:nvSpPr>
          <p:cNvPr id="5" name="Content Placeholder 4">
            <a:extLst>
              <a:ext uri="{FF2B5EF4-FFF2-40B4-BE49-F238E27FC236}">
                <a16:creationId xmlns:a16="http://schemas.microsoft.com/office/drawing/2014/main" id="{36D9F944-11A9-3489-BD2F-114C4D89B30B}"/>
              </a:ext>
            </a:extLst>
          </p:cNvPr>
          <p:cNvSpPr>
            <a:spLocks noGrp="1"/>
          </p:cNvSpPr>
          <p:nvPr>
            <p:ph idx="1"/>
          </p:nvPr>
        </p:nvSpPr>
        <p:spPr/>
        <p:txBody>
          <a:bodyPr/>
          <a:lstStyle/>
          <a:p>
            <a:r>
              <a:rPr lang="en-NZ" dirty="0"/>
              <a:t>Click on </a:t>
            </a:r>
            <a:endParaRPr lang="en-NZ" i="1" dirty="0"/>
          </a:p>
        </p:txBody>
      </p:sp>
      <p:pic>
        <p:nvPicPr>
          <p:cNvPr id="6" name="Picture 5">
            <a:extLst>
              <a:ext uri="{FF2B5EF4-FFF2-40B4-BE49-F238E27FC236}">
                <a16:creationId xmlns:a16="http://schemas.microsoft.com/office/drawing/2014/main" id="{AB70A630-F68B-3383-5B63-6A0EF7C8A1E9}"/>
              </a:ext>
            </a:extLst>
          </p:cNvPr>
          <p:cNvPicPr>
            <a:picLocks noChangeAspect="1"/>
          </p:cNvPicPr>
          <p:nvPr/>
        </p:nvPicPr>
        <p:blipFill>
          <a:blip r:embed="rId3"/>
          <a:srcRect b="10271"/>
          <a:stretch>
            <a:fillRect/>
          </a:stretch>
        </p:blipFill>
        <p:spPr>
          <a:xfrm>
            <a:off x="0" y="1756373"/>
            <a:ext cx="9144000" cy="5088316"/>
          </a:xfrm>
          <a:prstGeom prst="rect">
            <a:avLst/>
          </a:prstGeom>
        </p:spPr>
      </p:pic>
      <p:sp>
        <p:nvSpPr>
          <p:cNvPr id="3" name="Oval 2">
            <a:extLst>
              <a:ext uri="{FF2B5EF4-FFF2-40B4-BE49-F238E27FC236}">
                <a16:creationId xmlns:a16="http://schemas.microsoft.com/office/drawing/2014/main" id="{2755819C-733F-56CE-6823-BB09BDD03000}"/>
              </a:ext>
            </a:extLst>
          </p:cNvPr>
          <p:cNvSpPr/>
          <p:nvPr/>
        </p:nvSpPr>
        <p:spPr>
          <a:xfrm>
            <a:off x="534840" y="6329084"/>
            <a:ext cx="1365955" cy="503729"/>
          </a:xfrm>
          <a:prstGeom prst="ellipse">
            <a:avLst/>
          </a:prstGeom>
          <a:noFill/>
          <a:ln w="57150">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Tree>
    <p:extLst>
      <p:ext uri="{BB962C8B-B14F-4D97-AF65-F5344CB8AC3E}">
        <p14:creationId xmlns:p14="http://schemas.microsoft.com/office/powerpoint/2010/main" val="455249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DF76D5-4528-8045-01D0-ACD13D8E6F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8CBE16-8BD8-4B8B-A0FC-746712900264}"/>
              </a:ext>
            </a:extLst>
          </p:cNvPr>
          <p:cNvSpPr>
            <a:spLocks noGrp="1"/>
          </p:cNvSpPr>
          <p:nvPr>
            <p:ph type="title"/>
          </p:nvPr>
        </p:nvSpPr>
        <p:spPr/>
        <p:txBody>
          <a:bodyPr>
            <a:normAutofit/>
          </a:bodyPr>
          <a:lstStyle/>
          <a:p>
            <a:r>
              <a:rPr lang="en-NZ" dirty="0"/>
              <a:t>Viewing the data for colony</a:t>
            </a:r>
          </a:p>
        </p:txBody>
      </p:sp>
      <p:sp>
        <p:nvSpPr>
          <p:cNvPr id="5" name="Content Placeholder 4">
            <a:extLst>
              <a:ext uri="{FF2B5EF4-FFF2-40B4-BE49-F238E27FC236}">
                <a16:creationId xmlns:a16="http://schemas.microsoft.com/office/drawing/2014/main" id="{A2FBA39F-3D30-56E9-F415-7BA8BC55F033}"/>
              </a:ext>
            </a:extLst>
          </p:cNvPr>
          <p:cNvSpPr>
            <a:spLocks noGrp="1"/>
          </p:cNvSpPr>
          <p:nvPr>
            <p:ph idx="1"/>
          </p:nvPr>
        </p:nvSpPr>
        <p:spPr/>
        <p:txBody>
          <a:bodyPr/>
          <a:lstStyle/>
          <a:p>
            <a:r>
              <a:rPr lang="en-NZ" dirty="0"/>
              <a:t>Click on a </a:t>
            </a:r>
            <a:r>
              <a:rPr lang="en-NZ" i="1" dirty="0"/>
              <a:t>Data Source </a:t>
            </a:r>
            <a:r>
              <a:rPr lang="en-NZ" dirty="0"/>
              <a:t>for more information</a:t>
            </a:r>
            <a:endParaRPr lang="en-NZ" i="1" dirty="0"/>
          </a:p>
        </p:txBody>
      </p:sp>
      <p:pic>
        <p:nvPicPr>
          <p:cNvPr id="6" name="Picture 5">
            <a:extLst>
              <a:ext uri="{FF2B5EF4-FFF2-40B4-BE49-F238E27FC236}">
                <a16:creationId xmlns:a16="http://schemas.microsoft.com/office/drawing/2014/main" id="{8F320655-94F3-B6B3-281D-E45F5994E530}"/>
              </a:ext>
            </a:extLst>
          </p:cNvPr>
          <p:cNvPicPr>
            <a:picLocks noChangeAspect="1"/>
          </p:cNvPicPr>
          <p:nvPr/>
        </p:nvPicPr>
        <p:blipFill>
          <a:blip r:embed="rId3"/>
          <a:srcRect b="10036"/>
          <a:stretch>
            <a:fillRect/>
          </a:stretch>
        </p:blipFill>
        <p:spPr>
          <a:xfrm>
            <a:off x="0" y="1756373"/>
            <a:ext cx="9144000" cy="5101628"/>
          </a:xfrm>
          <a:prstGeom prst="rect">
            <a:avLst/>
          </a:prstGeom>
        </p:spPr>
      </p:pic>
      <p:sp>
        <p:nvSpPr>
          <p:cNvPr id="7" name="Oval 6">
            <a:extLst>
              <a:ext uri="{FF2B5EF4-FFF2-40B4-BE49-F238E27FC236}">
                <a16:creationId xmlns:a16="http://schemas.microsoft.com/office/drawing/2014/main" id="{E35B2DAF-2384-12E6-5443-82B0FB4CB5D1}"/>
              </a:ext>
            </a:extLst>
          </p:cNvPr>
          <p:cNvSpPr/>
          <p:nvPr/>
        </p:nvSpPr>
        <p:spPr>
          <a:xfrm>
            <a:off x="4572000" y="5878655"/>
            <a:ext cx="1365955" cy="503729"/>
          </a:xfrm>
          <a:prstGeom prst="ellipse">
            <a:avLst/>
          </a:prstGeom>
          <a:noFill/>
          <a:ln w="57150">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Tree>
    <p:extLst>
      <p:ext uri="{BB962C8B-B14F-4D97-AF65-F5344CB8AC3E}">
        <p14:creationId xmlns:p14="http://schemas.microsoft.com/office/powerpoint/2010/main" val="1362867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5636A3-8950-96A7-5248-9C3E0A206A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408FAF-8D6A-5A50-3532-F0C3DC767AA8}"/>
              </a:ext>
            </a:extLst>
          </p:cNvPr>
          <p:cNvSpPr>
            <a:spLocks noGrp="1"/>
          </p:cNvSpPr>
          <p:nvPr>
            <p:ph type="title"/>
          </p:nvPr>
        </p:nvSpPr>
        <p:spPr/>
        <p:txBody>
          <a:bodyPr>
            <a:normAutofit/>
          </a:bodyPr>
          <a:lstStyle/>
          <a:p>
            <a:r>
              <a:rPr lang="en-NZ" dirty="0"/>
              <a:t>Changing a data source</a:t>
            </a:r>
          </a:p>
        </p:txBody>
      </p:sp>
      <p:sp>
        <p:nvSpPr>
          <p:cNvPr id="5" name="Content Placeholder 4">
            <a:extLst>
              <a:ext uri="{FF2B5EF4-FFF2-40B4-BE49-F238E27FC236}">
                <a16:creationId xmlns:a16="http://schemas.microsoft.com/office/drawing/2014/main" id="{16C2C78B-8F46-E592-0E66-D4A4346C765B}"/>
              </a:ext>
            </a:extLst>
          </p:cNvPr>
          <p:cNvSpPr>
            <a:spLocks noGrp="1"/>
          </p:cNvSpPr>
          <p:nvPr>
            <p:ph idx="1"/>
          </p:nvPr>
        </p:nvSpPr>
        <p:spPr/>
        <p:txBody>
          <a:bodyPr/>
          <a:lstStyle/>
          <a:p>
            <a:r>
              <a:rPr lang="en-NZ" dirty="0"/>
              <a:t>Click on a </a:t>
            </a:r>
            <a:r>
              <a:rPr lang="en-US" i="1" dirty="0"/>
              <a:t>Add Seabird Survey Data Record</a:t>
            </a:r>
            <a:endParaRPr lang="en-NZ" i="1" dirty="0"/>
          </a:p>
        </p:txBody>
      </p:sp>
      <p:pic>
        <p:nvPicPr>
          <p:cNvPr id="9" name="Picture 8">
            <a:extLst>
              <a:ext uri="{FF2B5EF4-FFF2-40B4-BE49-F238E27FC236}">
                <a16:creationId xmlns:a16="http://schemas.microsoft.com/office/drawing/2014/main" id="{7E84510D-9F84-FA9F-E652-3B13DBD0156E}"/>
              </a:ext>
            </a:extLst>
          </p:cNvPr>
          <p:cNvPicPr>
            <a:picLocks noChangeAspect="1"/>
          </p:cNvPicPr>
          <p:nvPr/>
        </p:nvPicPr>
        <p:blipFill>
          <a:blip r:embed="rId3"/>
          <a:srcRect b="11629"/>
          <a:stretch>
            <a:fillRect/>
          </a:stretch>
        </p:blipFill>
        <p:spPr>
          <a:xfrm>
            <a:off x="0" y="1846687"/>
            <a:ext cx="9144000" cy="5011313"/>
          </a:xfrm>
          <a:prstGeom prst="rect">
            <a:avLst/>
          </a:prstGeom>
        </p:spPr>
      </p:pic>
      <p:sp>
        <p:nvSpPr>
          <p:cNvPr id="7" name="Oval 6">
            <a:extLst>
              <a:ext uri="{FF2B5EF4-FFF2-40B4-BE49-F238E27FC236}">
                <a16:creationId xmlns:a16="http://schemas.microsoft.com/office/drawing/2014/main" id="{AB3C5B0B-5BD5-E73A-614D-57AE8A80A3C3}"/>
              </a:ext>
            </a:extLst>
          </p:cNvPr>
          <p:cNvSpPr/>
          <p:nvPr/>
        </p:nvSpPr>
        <p:spPr>
          <a:xfrm>
            <a:off x="577969" y="4878136"/>
            <a:ext cx="2221675" cy="503729"/>
          </a:xfrm>
          <a:prstGeom prst="ellipse">
            <a:avLst/>
          </a:prstGeom>
          <a:noFill/>
          <a:ln w="57150">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Tree>
    <p:extLst>
      <p:ext uri="{BB962C8B-B14F-4D97-AF65-F5344CB8AC3E}">
        <p14:creationId xmlns:p14="http://schemas.microsoft.com/office/powerpoint/2010/main" val="11702719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DFDBCF-7D34-E319-422D-59C4A02AFF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458F06-BCBD-0EE0-C91F-8D33F7BFF829}"/>
              </a:ext>
            </a:extLst>
          </p:cNvPr>
          <p:cNvSpPr>
            <a:spLocks noGrp="1"/>
          </p:cNvSpPr>
          <p:nvPr>
            <p:ph type="title"/>
          </p:nvPr>
        </p:nvSpPr>
        <p:spPr/>
        <p:txBody>
          <a:bodyPr>
            <a:normAutofit/>
          </a:bodyPr>
          <a:lstStyle/>
          <a:p>
            <a:r>
              <a:rPr lang="en-NZ" dirty="0"/>
              <a:t>Changing a data source</a:t>
            </a:r>
          </a:p>
        </p:txBody>
      </p:sp>
      <p:sp>
        <p:nvSpPr>
          <p:cNvPr id="5" name="Content Placeholder 4">
            <a:extLst>
              <a:ext uri="{FF2B5EF4-FFF2-40B4-BE49-F238E27FC236}">
                <a16:creationId xmlns:a16="http://schemas.microsoft.com/office/drawing/2014/main" id="{769A2D5C-2B6A-9274-D9BD-3F7468019226}"/>
              </a:ext>
            </a:extLst>
          </p:cNvPr>
          <p:cNvSpPr>
            <a:spLocks noGrp="1"/>
          </p:cNvSpPr>
          <p:nvPr>
            <p:ph idx="1"/>
          </p:nvPr>
        </p:nvSpPr>
        <p:spPr/>
        <p:txBody>
          <a:bodyPr/>
          <a:lstStyle/>
          <a:p>
            <a:r>
              <a:rPr lang="en-NZ" dirty="0"/>
              <a:t>The </a:t>
            </a:r>
            <a:r>
              <a:rPr lang="en-NZ" i="1" dirty="0"/>
              <a:t>Guide</a:t>
            </a:r>
            <a:r>
              <a:rPr lang="en-NZ" dirty="0"/>
              <a:t> provides instructions</a:t>
            </a:r>
            <a:endParaRPr lang="en-NZ" i="1" dirty="0"/>
          </a:p>
        </p:txBody>
      </p:sp>
      <p:pic>
        <p:nvPicPr>
          <p:cNvPr id="4" name="Picture 3">
            <a:extLst>
              <a:ext uri="{FF2B5EF4-FFF2-40B4-BE49-F238E27FC236}">
                <a16:creationId xmlns:a16="http://schemas.microsoft.com/office/drawing/2014/main" id="{02D0421E-7C09-720B-DD32-C8655771884E}"/>
              </a:ext>
            </a:extLst>
          </p:cNvPr>
          <p:cNvPicPr>
            <a:picLocks noChangeAspect="1"/>
          </p:cNvPicPr>
          <p:nvPr/>
        </p:nvPicPr>
        <p:blipFill>
          <a:blip r:embed="rId3"/>
          <a:srcRect b="9240"/>
          <a:stretch>
            <a:fillRect/>
          </a:stretch>
        </p:blipFill>
        <p:spPr>
          <a:xfrm>
            <a:off x="0" y="1711223"/>
            <a:ext cx="9144000" cy="5146777"/>
          </a:xfrm>
          <a:prstGeom prst="rect">
            <a:avLst/>
          </a:prstGeom>
        </p:spPr>
      </p:pic>
      <p:sp>
        <p:nvSpPr>
          <p:cNvPr id="6" name="Oval 5">
            <a:extLst>
              <a:ext uri="{FF2B5EF4-FFF2-40B4-BE49-F238E27FC236}">
                <a16:creationId xmlns:a16="http://schemas.microsoft.com/office/drawing/2014/main" id="{09E29664-0F23-470E-9D1A-C393D98C2A82}"/>
              </a:ext>
            </a:extLst>
          </p:cNvPr>
          <p:cNvSpPr/>
          <p:nvPr/>
        </p:nvSpPr>
        <p:spPr>
          <a:xfrm>
            <a:off x="6470769" y="3715380"/>
            <a:ext cx="2334564" cy="2954728"/>
          </a:xfrm>
          <a:prstGeom prst="ellipse">
            <a:avLst/>
          </a:prstGeom>
          <a:noFill/>
          <a:ln w="57150">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Tree>
    <p:extLst>
      <p:ext uri="{BB962C8B-B14F-4D97-AF65-F5344CB8AC3E}">
        <p14:creationId xmlns:p14="http://schemas.microsoft.com/office/powerpoint/2010/main" val="3286244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9A9E51-00F1-BB0F-4D2D-B2F49CE454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BDCB201-5378-A502-39ED-E300BDFB1AE4}"/>
              </a:ext>
            </a:extLst>
          </p:cNvPr>
          <p:cNvSpPr>
            <a:spLocks noGrp="1"/>
          </p:cNvSpPr>
          <p:nvPr>
            <p:ph type="title"/>
          </p:nvPr>
        </p:nvSpPr>
        <p:spPr/>
        <p:txBody>
          <a:bodyPr>
            <a:normAutofit/>
          </a:bodyPr>
          <a:lstStyle/>
          <a:p>
            <a:r>
              <a:rPr lang="en-NZ" dirty="0"/>
              <a:t>Summary: Steps for adding data</a:t>
            </a:r>
          </a:p>
        </p:txBody>
      </p:sp>
      <p:sp>
        <p:nvSpPr>
          <p:cNvPr id="3" name="Content Placeholder 2">
            <a:extLst>
              <a:ext uri="{FF2B5EF4-FFF2-40B4-BE49-F238E27FC236}">
                <a16:creationId xmlns:a16="http://schemas.microsoft.com/office/drawing/2014/main" id="{AB2E95E2-EFA3-DD2F-927C-2FD75F5D3B80}"/>
              </a:ext>
            </a:extLst>
          </p:cNvPr>
          <p:cNvSpPr>
            <a:spLocks noGrp="1"/>
          </p:cNvSpPr>
          <p:nvPr>
            <p:ph idx="1"/>
          </p:nvPr>
        </p:nvSpPr>
        <p:spPr/>
        <p:txBody>
          <a:bodyPr>
            <a:normAutofit/>
          </a:bodyPr>
          <a:lstStyle/>
          <a:p>
            <a:pPr marL="514350" indent="-514350">
              <a:buFont typeface="+mj-lt"/>
              <a:buAutoNum type="arabicPeriod"/>
            </a:pPr>
            <a:r>
              <a:rPr lang="en-NZ" dirty="0"/>
              <a:t>Add a data source</a:t>
            </a:r>
          </a:p>
          <a:p>
            <a:pPr lvl="1"/>
            <a:r>
              <a:rPr lang="en-NZ" dirty="0"/>
              <a:t>Palau seabird workshop 2026</a:t>
            </a:r>
          </a:p>
          <a:p>
            <a:pPr marL="514350" indent="-514350">
              <a:buFont typeface="+mj-lt"/>
              <a:buAutoNum type="arabicPeriod"/>
            </a:pPr>
            <a:r>
              <a:rPr lang="en-NZ" dirty="0"/>
              <a:t>Create Species Survey data</a:t>
            </a:r>
          </a:p>
          <a:p>
            <a:pPr lvl="1"/>
            <a:r>
              <a:rPr lang="en-NZ" dirty="0"/>
              <a:t>One record for each observation</a:t>
            </a:r>
          </a:p>
          <a:p>
            <a:pPr marL="514350" indent="-514350">
              <a:buFont typeface="+mj-lt"/>
              <a:buAutoNum type="arabicPeriod"/>
            </a:pPr>
            <a:r>
              <a:rPr lang="en-NZ" dirty="0"/>
              <a:t>You can add observations for earlier surveys, such as State of Palau’s Birds</a:t>
            </a:r>
          </a:p>
          <a:p>
            <a:pPr marL="514350" indent="-514350">
              <a:buFont typeface="+mj-lt"/>
              <a:buAutoNum type="arabicPeriod"/>
            </a:pPr>
            <a:r>
              <a:rPr lang="en-NZ" dirty="0"/>
              <a:t>Data reviewed by Lagi Reupena, who can also bulk add data for you (Spreadsheet Import User)</a:t>
            </a:r>
          </a:p>
          <a:p>
            <a:pPr marL="514350" indent="-514350">
              <a:buFont typeface="+mj-lt"/>
              <a:buAutoNum type="arabicPeriod"/>
            </a:pPr>
            <a:endParaRPr lang="en-NZ" dirty="0"/>
          </a:p>
        </p:txBody>
      </p:sp>
    </p:spTree>
    <p:extLst>
      <p:ext uri="{BB962C8B-B14F-4D97-AF65-F5344CB8AC3E}">
        <p14:creationId xmlns:p14="http://schemas.microsoft.com/office/powerpoint/2010/main" val="7539683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B95B43-ACC2-1D55-8AC2-DAFCA835FD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E73434-3500-769D-48D5-D22A413011FE}"/>
              </a:ext>
            </a:extLst>
          </p:cNvPr>
          <p:cNvSpPr>
            <a:spLocks noGrp="1"/>
          </p:cNvSpPr>
          <p:nvPr>
            <p:ph type="title"/>
          </p:nvPr>
        </p:nvSpPr>
        <p:spPr/>
        <p:txBody>
          <a:bodyPr>
            <a:normAutofit fontScale="90000"/>
          </a:bodyPr>
          <a:lstStyle/>
          <a:p>
            <a:r>
              <a:rPr lang="en-NZ" dirty="0"/>
              <a:t>Recording the data captured from the field trip</a:t>
            </a:r>
          </a:p>
        </p:txBody>
      </p:sp>
      <p:sp>
        <p:nvSpPr>
          <p:cNvPr id="3" name="Content Placeholder 2">
            <a:extLst>
              <a:ext uri="{FF2B5EF4-FFF2-40B4-BE49-F238E27FC236}">
                <a16:creationId xmlns:a16="http://schemas.microsoft.com/office/drawing/2014/main" id="{191422F6-8D3C-87F2-29B1-8ACC62115736}"/>
              </a:ext>
            </a:extLst>
          </p:cNvPr>
          <p:cNvSpPr>
            <a:spLocks noGrp="1"/>
          </p:cNvSpPr>
          <p:nvPr>
            <p:ph idx="1"/>
          </p:nvPr>
        </p:nvSpPr>
        <p:spPr/>
        <p:txBody>
          <a:bodyPr/>
          <a:lstStyle/>
          <a:p>
            <a:r>
              <a:rPr lang="en-US" dirty="0"/>
              <a:t>Click on </a:t>
            </a:r>
            <a:r>
              <a:rPr lang="en-US" i="1" dirty="0"/>
              <a:t>Home</a:t>
            </a:r>
            <a:endParaRPr lang="en-NZ" i="1" dirty="0"/>
          </a:p>
        </p:txBody>
      </p:sp>
      <p:pic>
        <p:nvPicPr>
          <p:cNvPr id="5" name="Picture 4">
            <a:extLst>
              <a:ext uri="{FF2B5EF4-FFF2-40B4-BE49-F238E27FC236}">
                <a16:creationId xmlns:a16="http://schemas.microsoft.com/office/drawing/2014/main" id="{05F8E659-2575-06E0-924B-7267EF1F5962}"/>
              </a:ext>
            </a:extLst>
          </p:cNvPr>
          <p:cNvPicPr>
            <a:picLocks noChangeAspect="1"/>
          </p:cNvPicPr>
          <p:nvPr/>
        </p:nvPicPr>
        <p:blipFill>
          <a:blip r:embed="rId3"/>
          <a:srcRect b="11430"/>
          <a:stretch>
            <a:fillRect/>
          </a:stretch>
        </p:blipFill>
        <p:spPr>
          <a:xfrm>
            <a:off x="0" y="1835401"/>
            <a:ext cx="9144000" cy="5022600"/>
          </a:xfrm>
          <a:prstGeom prst="rect">
            <a:avLst/>
          </a:prstGeom>
        </p:spPr>
      </p:pic>
      <p:sp>
        <p:nvSpPr>
          <p:cNvPr id="6" name="Oval 5">
            <a:extLst>
              <a:ext uri="{FF2B5EF4-FFF2-40B4-BE49-F238E27FC236}">
                <a16:creationId xmlns:a16="http://schemas.microsoft.com/office/drawing/2014/main" id="{18231F68-EC9B-F249-3230-1415873C2891}"/>
              </a:ext>
            </a:extLst>
          </p:cNvPr>
          <p:cNvSpPr/>
          <p:nvPr/>
        </p:nvSpPr>
        <p:spPr>
          <a:xfrm>
            <a:off x="43129" y="2709332"/>
            <a:ext cx="679359" cy="358310"/>
          </a:xfrm>
          <a:prstGeom prst="ellipse">
            <a:avLst/>
          </a:prstGeom>
          <a:noFill/>
          <a:ln w="57150">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Tree>
    <p:extLst>
      <p:ext uri="{BB962C8B-B14F-4D97-AF65-F5344CB8AC3E}">
        <p14:creationId xmlns:p14="http://schemas.microsoft.com/office/powerpoint/2010/main" val="2376822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CA88FC-666A-B61A-F1D6-037FCF26CF20}"/>
              </a:ext>
            </a:extLst>
          </p:cNvPr>
          <p:cNvSpPr>
            <a:spLocks noGrp="1"/>
          </p:cNvSpPr>
          <p:nvPr>
            <p:ph type="title"/>
          </p:nvPr>
        </p:nvSpPr>
        <p:spPr/>
        <p:txBody>
          <a:bodyPr/>
          <a:lstStyle/>
          <a:p>
            <a:r>
              <a:rPr lang="en-NZ" dirty="0"/>
              <a:t>Today’s topics</a:t>
            </a:r>
          </a:p>
        </p:txBody>
      </p:sp>
      <p:sp>
        <p:nvSpPr>
          <p:cNvPr id="3" name="Content Placeholder 2">
            <a:extLst>
              <a:ext uri="{FF2B5EF4-FFF2-40B4-BE49-F238E27FC236}">
                <a16:creationId xmlns:a16="http://schemas.microsoft.com/office/drawing/2014/main" id="{A0BDE062-F790-8DAB-2AFC-D7CA0C6FC94B}"/>
              </a:ext>
            </a:extLst>
          </p:cNvPr>
          <p:cNvSpPr>
            <a:spLocks noGrp="1"/>
          </p:cNvSpPr>
          <p:nvPr>
            <p:ph idx="4294967295"/>
          </p:nvPr>
        </p:nvSpPr>
        <p:spPr>
          <a:xfrm>
            <a:off x="577969" y="2656702"/>
            <a:ext cx="8071761" cy="4090085"/>
          </a:xfrm>
          <a:prstGeom prst="rect">
            <a:avLst/>
          </a:prstGeom>
        </p:spPr>
        <p:txBody>
          <a:bodyPr>
            <a:normAutofit/>
          </a:bodyPr>
          <a:lstStyle/>
          <a:p>
            <a:pPr marL="697230" lvl="1" indent="-457200">
              <a:buFont typeface="+mj-lt"/>
              <a:buAutoNum type="arabicPeriod"/>
            </a:pPr>
            <a:r>
              <a:rPr lang="en-US" sz="2800" dirty="0"/>
              <a:t>Review of the field trip</a:t>
            </a:r>
          </a:p>
          <a:p>
            <a:pPr marL="697230" lvl="1" indent="-457200">
              <a:buFont typeface="+mj-lt"/>
              <a:buAutoNum type="arabicPeriod"/>
            </a:pPr>
            <a:r>
              <a:rPr lang="en-US" sz="2800" dirty="0"/>
              <a:t>Part 2: Survey tools &amp; types</a:t>
            </a:r>
          </a:p>
          <a:p>
            <a:pPr marL="697230" lvl="1" indent="-457200">
              <a:buFont typeface="+mj-lt"/>
              <a:buAutoNum type="arabicPeriod"/>
            </a:pPr>
            <a:r>
              <a:rPr lang="en-US" sz="2800" dirty="0"/>
              <a:t>Part 4: Managing data for conservation</a:t>
            </a:r>
          </a:p>
          <a:p>
            <a:pPr marL="985230" lvl="2" indent="-457200"/>
            <a:r>
              <a:rPr lang="en-US" sz="2600" dirty="0"/>
              <a:t>Updating the Pacific Seabird Colony Database</a:t>
            </a:r>
          </a:p>
          <a:p>
            <a:pPr marL="754380" lvl="1" indent="-514350">
              <a:buFont typeface="+mj-lt"/>
              <a:buAutoNum type="arabicPeriod"/>
            </a:pPr>
            <a:r>
              <a:rPr lang="en-US" sz="2800" dirty="0"/>
              <a:t>Part 5: Resources</a:t>
            </a:r>
          </a:p>
          <a:p>
            <a:pPr marL="754380" lvl="1" indent="-514350">
              <a:buFont typeface="+mj-lt"/>
              <a:buAutoNum type="arabicPeriod"/>
            </a:pPr>
            <a:r>
              <a:rPr lang="en-US" sz="2800" dirty="0"/>
              <a:t>Evaluations</a:t>
            </a:r>
          </a:p>
          <a:p>
            <a:pPr marL="754380" lvl="1" indent="-514350">
              <a:buFont typeface="+mj-lt"/>
              <a:buAutoNum type="arabicPeriod"/>
            </a:pPr>
            <a:r>
              <a:rPr lang="en-US" sz="2800" dirty="0"/>
              <a:t>Closing </a:t>
            </a:r>
          </a:p>
          <a:p>
            <a:pPr marL="985230" lvl="2" indent="-457200"/>
            <a:endParaRPr lang="en-US" sz="2600" dirty="0"/>
          </a:p>
        </p:txBody>
      </p:sp>
      <p:pic>
        <p:nvPicPr>
          <p:cNvPr id="5" name="Picture 4" descr="figure 34">
            <a:extLst>
              <a:ext uri="{FF2B5EF4-FFF2-40B4-BE49-F238E27FC236}">
                <a16:creationId xmlns:a16="http://schemas.microsoft.com/office/drawing/2014/main" id="{CDAB1FE9-460B-C12E-CD46-624F0A1842CF}"/>
              </a:ext>
            </a:extLst>
          </p:cNvPr>
          <p:cNvPicPr>
            <a:picLocks noChangeAspect="1"/>
          </p:cNvPicPr>
          <p:nvPr/>
        </p:nvPicPr>
        <p:blipFill>
          <a:blip r:embed="rId3"/>
          <a:srcRect t="48607"/>
          <a:stretch>
            <a:fillRect/>
          </a:stretch>
        </p:blipFill>
        <p:spPr>
          <a:xfrm>
            <a:off x="4616958" y="961768"/>
            <a:ext cx="3847424" cy="1536823"/>
          </a:xfrm>
          <a:prstGeom prst="rect">
            <a:avLst/>
          </a:prstGeom>
        </p:spPr>
      </p:pic>
      <p:pic>
        <p:nvPicPr>
          <p:cNvPr id="11" name="Picture 10" descr="figure 34">
            <a:extLst>
              <a:ext uri="{FF2B5EF4-FFF2-40B4-BE49-F238E27FC236}">
                <a16:creationId xmlns:a16="http://schemas.microsoft.com/office/drawing/2014/main" id="{EAF3580A-47B2-1E74-7C60-405CBA64185A}"/>
              </a:ext>
            </a:extLst>
          </p:cNvPr>
          <p:cNvPicPr>
            <a:picLocks noChangeAspect="1"/>
          </p:cNvPicPr>
          <p:nvPr/>
        </p:nvPicPr>
        <p:blipFill>
          <a:blip r:embed="rId3"/>
          <a:srcRect b="51790"/>
          <a:stretch>
            <a:fillRect/>
          </a:stretch>
        </p:blipFill>
        <p:spPr>
          <a:xfrm>
            <a:off x="722292" y="1029730"/>
            <a:ext cx="3847424" cy="1441622"/>
          </a:xfrm>
          <a:prstGeom prst="rect">
            <a:avLst/>
          </a:prstGeom>
        </p:spPr>
      </p:pic>
    </p:spTree>
    <p:extLst>
      <p:ext uri="{BB962C8B-B14F-4D97-AF65-F5344CB8AC3E}">
        <p14:creationId xmlns:p14="http://schemas.microsoft.com/office/powerpoint/2010/main" val="741003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081D4D-1120-F0E9-D644-070D1C16EE9F}"/>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B5249092-AE49-E6B8-0A88-7A10530B303B}"/>
              </a:ext>
            </a:extLst>
          </p:cNvPr>
          <p:cNvPicPr>
            <a:picLocks noChangeAspect="1"/>
          </p:cNvPicPr>
          <p:nvPr/>
        </p:nvPicPr>
        <p:blipFill>
          <a:blip r:embed="rId3"/>
          <a:stretch>
            <a:fillRect/>
          </a:stretch>
        </p:blipFill>
        <p:spPr>
          <a:xfrm>
            <a:off x="0" y="1183546"/>
            <a:ext cx="9144000" cy="5670755"/>
          </a:xfrm>
          <a:prstGeom prst="rect">
            <a:avLst/>
          </a:prstGeom>
        </p:spPr>
      </p:pic>
      <p:sp>
        <p:nvSpPr>
          <p:cNvPr id="2" name="Title 1">
            <a:extLst>
              <a:ext uri="{FF2B5EF4-FFF2-40B4-BE49-F238E27FC236}">
                <a16:creationId xmlns:a16="http://schemas.microsoft.com/office/drawing/2014/main" id="{FB13033E-09B4-FBFF-798F-A69427321027}"/>
              </a:ext>
            </a:extLst>
          </p:cNvPr>
          <p:cNvSpPr>
            <a:spLocks noGrp="1"/>
          </p:cNvSpPr>
          <p:nvPr>
            <p:ph type="title"/>
          </p:nvPr>
        </p:nvSpPr>
        <p:spPr/>
        <p:txBody>
          <a:bodyPr>
            <a:normAutofit fontScale="90000"/>
          </a:bodyPr>
          <a:lstStyle/>
          <a:p>
            <a:r>
              <a:rPr lang="en-NZ" dirty="0"/>
              <a:t>Exercise: Recording the data from the field trip</a:t>
            </a:r>
          </a:p>
        </p:txBody>
      </p:sp>
      <p:sp>
        <p:nvSpPr>
          <p:cNvPr id="6" name="Content Placeholder 5">
            <a:extLst>
              <a:ext uri="{FF2B5EF4-FFF2-40B4-BE49-F238E27FC236}">
                <a16:creationId xmlns:a16="http://schemas.microsoft.com/office/drawing/2014/main" id="{EB2C26C9-CA83-41B3-CB7D-2A1A83AEFEE1}"/>
              </a:ext>
            </a:extLst>
          </p:cNvPr>
          <p:cNvSpPr>
            <a:spLocks noGrp="1"/>
          </p:cNvSpPr>
          <p:nvPr>
            <p:ph idx="1"/>
          </p:nvPr>
        </p:nvSpPr>
        <p:spPr/>
        <p:txBody>
          <a:bodyPr/>
          <a:lstStyle/>
          <a:p>
            <a:endParaRPr lang="en-NZ" dirty="0"/>
          </a:p>
        </p:txBody>
      </p:sp>
      <p:sp>
        <p:nvSpPr>
          <p:cNvPr id="8" name="Oval 7">
            <a:extLst>
              <a:ext uri="{FF2B5EF4-FFF2-40B4-BE49-F238E27FC236}">
                <a16:creationId xmlns:a16="http://schemas.microsoft.com/office/drawing/2014/main" id="{20F30C19-4D98-9CD2-FEBF-716A264B1EEC}"/>
              </a:ext>
            </a:extLst>
          </p:cNvPr>
          <p:cNvSpPr/>
          <p:nvPr/>
        </p:nvSpPr>
        <p:spPr>
          <a:xfrm>
            <a:off x="259492" y="2863564"/>
            <a:ext cx="1371600" cy="358346"/>
          </a:xfrm>
          <a:prstGeom prst="ellipse">
            <a:avLst/>
          </a:prstGeom>
          <a:noFill/>
          <a:ln w="57150">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Tree>
    <p:extLst>
      <p:ext uri="{BB962C8B-B14F-4D97-AF65-F5344CB8AC3E}">
        <p14:creationId xmlns:p14="http://schemas.microsoft.com/office/powerpoint/2010/main" val="20130492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AAD1FA-6A66-517B-ABC2-69074BA87328}"/>
              </a:ext>
            </a:extLst>
          </p:cNvPr>
          <p:cNvSpPr>
            <a:spLocks noGrp="1"/>
          </p:cNvSpPr>
          <p:nvPr>
            <p:ph type="title"/>
          </p:nvPr>
        </p:nvSpPr>
        <p:spPr/>
        <p:txBody>
          <a:bodyPr/>
          <a:lstStyle/>
          <a:p>
            <a:r>
              <a:rPr lang="en-US" dirty="0"/>
              <a:t>LUNCH</a:t>
            </a:r>
            <a:endParaRPr lang="en-NZ" dirty="0"/>
          </a:p>
        </p:txBody>
      </p:sp>
      <p:sp>
        <p:nvSpPr>
          <p:cNvPr id="3" name="Content Placeholder 2">
            <a:extLst>
              <a:ext uri="{FF2B5EF4-FFF2-40B4-BE49-F238E27FC236}">
                <a16:creationId xmlns:a16="http://schemas.microsoft.com/office/drawing/2014/main" id="{47091CE1-C820-DECE-6258-F4A5D6447F79}"/>
              </a:ext>
            </a:extLst>
          </p:cNvPr>
          <p:cNvSpPr>
            <a:spLocks noGrp="1"/>
          </p:cNvSpPr>
          <p:nvPr>
            <p:ph idx="1"/>
          </p:nvPr>
        </p:nvSpPr>
        <p:spPr/>
        <p:txBody>
          <a:bodyPr/>
          <a:lstStyle/>
          <a:p>
            <a:endParaRPr lang="en-NZ" dirty="0"/>
          </a:p>
        </p:txBody>
      </p:sp>
    </p:spTree>
    <p:extLst>
      <p:ext uri="{BB962C8B-B14F-4D97-AF65-F5344CB8AC3E}">
        <p14:creationId xmlns:p14="http://schemas.microsoft.com/office/powerpoint/2010/main" val="892269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107F7C-9F36-39A7-7917-F5B9F55894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6AE5B5-B151-7F3F-1540-33C03D708C23}"/>
              </a:ext>
            </a:extLst>
          </p:cNvPr>
          <p:cNvSpPr>
            <a:spLocks noGrp="1"/>
          </p:cNvSpPr>
          <p:nvPr>
            <p:ph type="title"/>
          </p:nvPr>
        </p:nvSpPr>
        <p:spPr/>
        <p:txBody>
          <a:bodyPr>
            <a:normAutofit/>
          </a:bodyPr>
          <a:lstStyle/>
          <a:p>
            <a:r>
              <a:rPr lang="en-US" dirty="0"/>
              <a:t>Part 5: Resources</a:t>
            </a:r>
          </a:p>
        </p:txBody>
      </p:sp>
      <p:sp>
        <p:nvSpPr>
          <p:cNvPr id="3" name="Content Placeholder 2">
            <a:extLst>
              <a:ext uri="{FF2B5EF4-FFF2-40B4-BE49-F238E27FC236}">
                <a16:creationId xmlns:a16="http://schemas.microsoft.com/office/drawing/2014/main" id="{4C34B3DD-4715-B86F-A055-589712A11981}"/>
              </a:ext>
            </a:extLst>
          </p:cNvPr>
          <p:cNvSpPr>
            <a:spLocks noGrp="1"/>
          </p:cNvSpPr>
          <p:nvPr>
            <p:ph idx="4294967295"/>
          </p:nvPr>
        </p:nvSpPr>
        <p:spPr>
          <a:xfrm>
            <a:off x="577969" y="1171635"/>
            <a:ext cx="8031191" cy="4874178"/>
          </a:xfrm>
          <a:prstGeom prst="rect">
            <a:avLst/>
          </a:prstGeom>
        </p:spPr>
        <p:txBody>
          <a:bodyPr>
            <a:normAutofit/>
          </a:bodyPr>
          <a:lstStyle/>
          <a:p>
            <a:pPr marL="0" indent="0">
              <a:buNone/>
            </a:pPr>
            <a:r>
              <a:rPr lang="en-US" dirty="0"/>
              <a:t>5.1 Using this manual</a:t>
            </a:r>
          </a:p>
          <a:p>
            <a:pPr marL="0" indent="0">
              <a:buNone/>
            </a:pPr>
            <a:r>
              <a:rPr lang="en-US" b="1" dirty="0"/>
              <a:t>5.2 Pacific seabird advisory group (PSAG)</a:t>
            </a:r>
          </a:p>
          <a:p>
            <a:pPr marL="0" indent="0">
              <a:buNone/>
            </a:pPr>
            <a:r>
              <a:rPr lang="en-US" dirty="0"/>
              <a:t>5.3 Seabird identification keys</a:t>
            </a:r>
          </a:p>
          <a:p>
            <a:pPr marL="0" indent="0">
              <a:buNone/>
            </a:pPr>
            <a:r>
              <a:rPr lang="en-US" dirty="0"/>
              <a:t>5.4 Bird banding schemes</a:t>
            </a:r>
          </a:p>
          <a:p>
            <a:pPr marL="0" indent="0">
              <a:buNone/>
            </a:pPr>
            <a:r>
              <a:rPr lang="en-US" dirty="0"/>
              <a:t>5.5 Important resources</a:t>
            </a:r>
            <a:endParaRPr lang="en-NZ" dirty="0"/>
          </a:p>
        </p:txBody>
      </p:sp>
    </p:spTree>
    <p:extLst>
      <p:ext uri="{BB962C8B-B14F-4D97-AF65-F5344CB8AC3E}">
        <p14:creationId xmlns:p14="http://schemas.microsoft.com/office/powerpoint/2010/main" val="41938977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FD6319-FFFA-09D4-6F96-A5723C6CAE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8F173F-73A4-B76A-3878-1946DE80E729}"/>
              </a:ext>
            </a:extLst>
          </p:cNvPr>
          <p:cNvSpPr>
            <a:spLocks noGrp="1"/>
          </p:cNvSpPr>
          <p:nvPr>
            <p:ph type="title"/>
          </p:nvPr>
        </p:nvSpPr>
        <p:spPr/>
        <p:txBody>
          <a:bodyPr>
            <a:normAutofit/>
          </a:bodyPr>
          <a:lstStyle/>
          <a:p>
            <a:r>
              <a:rPr lang="en-US" dirty="0"/>
              <a:t>Part 5: Pacific seabird advisory group (PSAG)</a:t>
            </a:r>
          </a:p>
        </p:txBody>
      </p:sp>
      <p:sp>
        <p:nvSpPr>
          <p:cNvPr id="3" name="Content Placeholder 2">
            <a:extLst>
              <a:ext uri="{FF2B5EF4-FFF2-40B4-BE49-F238E27FC236}">
                <a16:creationId xmlns:a16="http://schemas.microsoft.com/office/drawing/2014/main" id="{691C3D5D-E09D-91D7-A79D-ED19E00E227D}"/>
              </a:ext>
            </a:extLst>
          </p:cNvPr>
          <p:cNvSpPr>
            <a:spLocks noGrp="1"/>
          </p:cNvSpPr>
          <p:nvPr>
            <p:ph idx="4294967295"/>
          </p:nvPr>
        </p:nvSpPr>
        <p:spPr>
          <a:xfrm>
            <a:off x="577969" y="1171635"/>
            <a:ext cx="8031191" cy="4874178"/>
          </a:xfrm>
          <a:prstGeom prst="rect">
            <a:avLst/>
          </a:prstGeom>
        </p:spPr>
        <p:txBody>
          <a:bodyPr>
            <a:normAutofit/>
          </a:bodyPr>
          <a:lstStyle/>
          <a:p>
            <a:r>
              <a:rPr lang="en-US" b="1" dirty="0"/>
              <a:t>Scope:</a:t>
            </a:r>
            <a:r>
              <a:rPr lang="en-US" dirty="0"/>
              <a:t> Focuses on Oceania and the tropical Pacific Ocean</a:t>
            </a:r>
          </a:p>
          <a:p>
            <a:r>
              <a:rPr lang="en-US" b="1" dirty="0"/>
              <a:t>Purpose:</a:t>
            </a:r>
            <a:r>
              <a:rPr lang="en-US" dirty="0"/>
              <a:t> Helps coordinate bird banding schemes, standardizes survey methods, and creates basic identification keys for field researchers</a:t>
            </a:r>
          </a:p>
          <a:p>
            <a:r>
              <a:rPr lang="en-US" b="1" dirty="0"/>
              <a:t>Partnerships:</a:t>
            </a:r>
            <a:r>
              <a:rPr lang="en-US" dirty="0"/>
              <a:t> Aligns with broader initiatives like the Pacific Seabird Action Plan</a:t>
            </a:r>
          </a:p>
          <a:p>
            <a:r>
              <a:rPr lang="en-US" b="1" dirty="0"/>
              <a:t>Members:</a:t>
            </a:r>
            <a:r>
              <a:rPr lang="en-US" dirty="0"/>
              <a:t> Conservation managers, researchers – anyone with an interest in seabirds</a:t>
            </a:r>
            <a:endParaRPr lang="en-NZ" dirty="0"/>
          </a:p>
        </p:txBody>
      </p:sp>
    </p:spTree>
    <p:extLst>
      <p:ext uri="{BB962C8B-B14F-4D97-AF65-F5344CB8AC3E}">
        <p14:creationId xmlns:p14="http://schemas.microsoft.com/office/powerpoint/2010/main" val="1669838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4B7191-B099-C088-BC91-F6B77DD40641}"/>
              </a:ext>
            </a:extLst>
          </p:cNvPr>
          <p:cNvSpPr>
            <a:spLocks noGrp="1"/>
          </p:cNvSpPr>
          <p:nvPr>
            <p:ph type="title"/>
          </p:nvPr>
        </p:nvSpPr>
        <p:spPr/>
        <p:txBody>
          <a:bodyPr/>
          <a:lstStyle/>
          <a:p>
            <a:r>
              <a:rPr lang="en-NZ" dirty="0"/>
              <a:t>Pacific Seabird Action Plan</a:t>
            </a:r>
          </a:p>
        </p:txBody>
      </p:sp>
      <p:pic>
        <p:nvPicPr>
          <p:cNvPr id="4" name="Picture 3">
            <a:extLst>
              <a:ext uri="{FF2B5EF4-FFF2-40B4-BE49-F238E27FC236}">
                <a16:creationId xmlns:a16="http://schemas.microsoft.com/office/drawing/2014/main" id="{1140E96D-2CC2-ECDF-C7DB-ADD81EEC33A7}"/>
              </a:ext>
            </a:extLst>
          </p:cNvPr>
          <p:cNvPicPr>
            <a:picLocks noChangeAspect="1"/>
          </p:cNvPicPr>
          <p:nvPr/>
        </p:nvPicPr>
        <p:blipFill>
          <a:blip r:embed="rId2"/>
          <a:srcRect l="36296" t="34209" r="12099" b="6302"/>
          <a:stretch>
            <a:fillRect/>
          </a:stretch>
        </p:blipFill>
        <p:spPr>
          <a:xfrm>
            <a:off x="0" y="1196621"/>
            <a:ext cx="9155118" cy="5672668"/>
          </a:xfrm>
          <a:prstGeom prst="rect">
            <a:avLst/>
          </a:prstGeom>
        </p:spPr>
      </p:pic>
    </p:spTree>
    <p:extLst>
      <p:ext uri="{BB962C8B-B14F-4D97-AF65-F5344CB8AC3E}">
        <p14:creationId xmlns:p14="http://schemas.microsoft.com/office/powerpoint/2010/main" val="29334529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49E88A-D037-6334-5D53-AC434A36CE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CA24A7-4C83-4DB0-E03A-ECAED787B5EE}"/>
              </a:ext>
            </a:extLst>
          </p:cNvPr>
          <p:cNvSpPr>
            <a:spLocks noGrp="1"/>
          </p:cNvSpPr>
          <p:nvPr>
            <p:ph type="title"/>
          </p:nvPr>
        </p:nvSpPr>
        <p:spPr/>
        <p:txBody>
          <a:bodyPr>
            <a:normAutofit/>
          </a:bodyPr>
          <a:lstStyle/>
          <a:p>
            <a:r>
              <a:rPr lang="en-US" dirty="0"/>
              <a:t>Suggested questions for monitoring</a:t>
            </a:r>
          </a:p>
        </p:txBody>
      </p:sp>
      <p:sp>
        <p:nvSpPr>
          <p:cNvPr id="3" name="Content Placeholder 2">
            <a:extLst>
              <a:ext uri="{FF2B5EF4-FFF2-40B4-BE49-F238E27FC236}">
                <a16:creationId xmlns:a16="http://schemas.microsoft.com/office/drawing/2014/main" id="{DA91CAFD-43D7-0DF2-BE9D-475BAB53ECA9}"/>
              </a:ext>
            </a:extLst>
          </p:cNvPr>
          <p:cNvSpPr>
            <a:spLocks noGrp="1"/>
          </p:cNvSpPr>
          <p:nvPr>
            <p:ph idx="4294967295"/>
          </p:nvPr>
        </p:nvSpPr>
        <p:spPr>
          <a:xfrm>
            <a:off x="577969" y="1171635"/>
            <a:ext cx="8031191" cy="4874178"/>
          </a:xfrm>
          <a:prstGeom prst="rect">
            <a:avLst/>
          </a:prstGeom>
        </p:spPr>
        <p:txBody>
          <a:bodyPr>
            <a:normAutofit lnSpcReduction="10000"/>
          </a:bodyPr>
          <a:lstStyle/>
          <a:p>
            <a:pPr marL="514350" indent="-514350">
              <a:buFont typeface="+mj-lt"/>
              <a:buAutoNum type="arabicPeriod"/>
            </a:pPr>
            <a:r>
              <a:rPr lang="en-US" dirty="0"/>
              <a:t>What is in our waters? We don't know much on what seabirds are found in Palau. Some bird tracking work shows Black-footed Albatross and Abbott’s booby in Palau </a:t>
            </a:r>
          </a:p>
          <a:p>
            <a:pPr marL="514350" indent="-514350">
              <a:buFont typeface="+mj-lt"/>
              <a:buAutoNum type="arabicPeriod"/>
            </a:pPr>
            <a:r>
              <a:rPr lang="en-US" dirty="0"/>
              <a:t>Where are they? Tropical Shearwater comes in after dusk, but where do they go and where are they most frequently found?</a:t>
            </a:r>
          </a:p>
          <a:p>
            <a:pPr marL="514350" indent="-514350">
              <a:buFont typeface="+mj-lt"/>
              <a:buAutoNum type="arabicPeriod"/>
            </a:pPr>
            <a:r>
              <a:rPr lang="en-US" dirty="0"/>
              <a:t>What is happening? Big breeding colonies exist in remote areas, including Great Crested Terns, Sooty Terns, Noddies, Boobies, and Frigatebirds. There is no monitoring of these colonies to assess population status</a:t>
            </a:r>
          </a:p>
        </p:txBody>
      </p:sp>
    </p:spTree>
    <p:extLst>
      <p:ext uri="{BB962C8B-B14F-4D97-AF65-F5344CB8AC3E}">
        <p14:creationId xmlns:p14="http://schemas.microsoft.com/office/powerpoint/2010/main" val="1040855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4599D-8DE5-D1C5-F42C-D6DD3E716B36}"/>
              </a:ext>
            </a:extLst>
          </p:cNvPr>
          <p:cNvSpPr>
            <a:spLocks noGrp="1"/>
          </p:cNvSpPr>
          <p:nvPr>
            <p:ph type="title"/>
          </p:nvPr>
        </p:nvSpPr>
        <p:spPr/>
        <p:txBody>
          <a:bodyPr/>
          <a:lstStyle/>
          <a:p>
            <a:r>
              <a:rPr lang="en-NZ" dirty="0"/>
              <a:t>Workshop evaluation</a:t>
            </a:r>
          </a:p>
        </p:txBody>
      </p:sp>
      <p:sp>
        <p:nvSpPr>
          <p:cNvPr id="3" name="Content Placeholder 2">
            <a:extLst>
              <a:ext uri="{FF2B5EF4-FFF2-40B4-BE49-F238E27FC236}">
                <a16:creationId xmlns:a16="http://schemas.microsoft.com/office/drawing/2014/main" id="{CE98012E-68DC-35DD-4972-7CF012EB9A68}"/>
              </a:ext>
            </a:extLst>
          </p:cNvPr>
          <p:cNvSpPr>
            <a:spLocks noGrp="1"/>
          </p:cNvSpPr>
          <p:nvPr>
            <p:ph idx="1"/>
          </p:nvPr>
        </p:nvSpPr>
        <p:spPr>
          <a:xfrm>
            <a:off x="577970" y="1171635"/>
            <a:ext cx="4959470" cy="4874178"/>
          </a:xfrm>
        </p:spPr>
        <p:txBody>
          <a:bodyPr>
            <a:normAutofit fontScale="85000" lnSpcReduction="20000"/>
          </a:bodyPr>
          <a:lstStyle/>
          <a:p>
            <a:pPr marL="0" indent="0">
              <a:buNone/>
            </a:pPr>
            <a:r>
              <a:rPr lang="en-US" dirty="0"/>
              <a:t>The workshop objectives</a:t>
            </a:r>
          </a:p>
          <a:p>
            <a:pPr marL="514350" indent="-514350">
              <a:buFont typeface="+mj-lt"/>
              <a:buAutoNum type="arabicPeriod"/>
            </a:pPr>
            <a:r>
              <a:rPr lang="en-US" dirty="0"/>
              <a:t>Familiarization with</a:t>
            </a:r>
          </a:p>
          <a:p>
            <a:pPr lvl="1"/>
            <a:r>
              <a:rPr lang="en-US" dirty="0"/>
              <a:t>Seabird biology, ecology and threats</a:t>
            </a:r>
          </a:p>
          <a:p>
            <a:pPr lvl="1"/>
            <a:r>
              <a:rPr lang="en-US" dirty="0"/>
              <a:t>Seabirds in Palau</a:t>
            </a:r>
          </a:p>
          <a:p>
            <a:pPr marL="514350" indent="-514350">
              <a:buFont typeface="+mj-lt"/>
              <a:buAutoNum type="arabicPeriod"/>
            </a:pPr>
            <a:r>
              <a:rPr lang="en-US" dirty="0"/>
              <a:t>Understanding of basic survey methods on-land and at-sea</a:t>
            </a:r>
          </a:p>
          <a:p>
            <a:pPr marL="514350" indent="-514350">
              <a:buFont typeface="+mj-lt"/>
              <a:buAutoNum type="arabicPeriod"/>
            </a:pPr>
            <a:r>
              <a:rPr lang="en-US" dirty="0"/>
              <a:t>Practical surveying on-land and at-sea </a:t>
            </a:r>
          </a:p>
          <a:p>
            <a:pPr marL="514350" indent="-514350">
              <a:buFont typeface="+mj-lt"/>
              <a:buAutoNum type="arabicPeriod"/>
            </a:pPr>
            <a:r>
              <a:rPr lang="en-US" dirty="0"/>
              <a:t>Managing data related to seabirds in Palau</a:t>
            </a:r>
          </a:p>
          <a:p>
            <a:pPr marL="0" indent="0">
              <a:buNone/>
            </a:pPr>
            <a:r>
              <a:rPr lang="en-US" dirty="0"/>
              <a:t>Scan the QR code with your phone to complete the short evaluation survey</a:t>
            </a:r>
          </a:p>
        </p:txBody>
      </p:sp>
      <p:pic>
        <p:nvPicPr>
          <p:cNvPr id="5" name="Picture 4">
            <a:extLst>
              <a:ext uri="{FF2B5EF4-FFF2-40B4-BE49-F238E27FC236}">
                <a16:creationId xmlns:a16="http://schemas.microsoft.com/office/drawing/2014/main" id="{67F83074-008A-EDAC-D886-456E67B5F101}"/>
              </a:ext>
            </a:extLst>
          </p:cNvPr>
          <p:cNvPicPr>
            <a:picLocks noChangeAspect="1"/>
          </p:cNvPicPr>
          <p:nvPr/>
        </p:nvPicPr>
        <p:blipFill>
          <a:blip r:embed="rId3"/>
          <a:stretch>
            <a:fillRect/>
          </a:stretch>
        </p:blipFill>
        <p:spPr>
          <a:xfrm>
            <a:off x="5537440" y="1733550"/>
            <a:ext cx="3390900" cy="3390900"/>
          </a:xfrm>
          <a:prstGeom prst="rect">
            <a:avLst/>
          </a:prstGeom>
        </p:spPr>
      </p:pic>
    </p:spTree>
    <p:extLst>
      <p:ext uri="{BB962C8B-B14F-4D97-AF65-F5344CB8AC3E}">
        <p14:creationId xmlns:p14="http://schemas.microsoft.com/office/powerpoint/2010/main" val="1903893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B71F0A-31BE-2BA7-84BD-BCA7897BB341}"/>
              </a:ext>
            </a:extLst>
          </p:cNvPr>
          <p:cNvSpPr>
            <a:spLocks noGrp="1"/>
          </p:cNvSpPr>
          <p:nvPr>
            <p:ph type="title"/>
          </p:nvPr>
        </p:nvSpPr>
        <p:spPr/>
        <p:txBody>
          <a:bodyPr/>
          <a:lstStyle/>
          <a:p>
            <a:r>
              <a:rPr lang="en-NZ" dirty="0"/>
              <a:t>Tomorrow</a:t>
            </a:r>
          </a:p>
        </p:txBody>
      </p:sp>
      <p:sp>
        <p:nvSpPr>
          <p:cNvPr id="3" name="Content Placeholder 2">
            <a:extLst>
              <a:ext uri="{FF2B5EF4-FFF2-40B4-BE49-F238E27FC236}">
                <a16:creationId xmlns:a16="http://schemas.microsoft.com/office/drawing/2014/main" id="{C2F635AA-6FB6-113A-4D78-0BE604853D94}"/>
              </a:ext>
            </a:extLst>
          </p:cNvPr>
          <p:cNvSpPr>
            <a:spLocks noGrp="1"/>
          </p:cNvSpPr>
          <p:nvPr>
            <p:ph idx="1"/>
          </p:nvPr>
        </p:nvSpPr>
        <p:spPr>
          <a:xfrm>
            <a:off x="577969" y="1171635"/>
            <a:ext cx="8031191" cy="4992098"/>
          </a:xfrm>
        </p:spPr>
        <p:txBody>
          <a:bodyPr>
            <a:normAutofit fontScale="85000" lnSpcReduction="20000"/>
          </a:bodyPr>
          <a:lstStyle/>
          <a:p>
            <a:r>
              <a:rPr lang="en-NZ" dirty="0"/>
              <a:t>Discussions on seabird monitoring needs for Palau – suggested topics</a:t>
            </a:r>
          </a:p>
          <a:p>
            <a:pPr marL="514350" indent="-514350">
              <a:buFont typeface="+mj-lt"/>
              <a:buAutoNum type="arabicPeriod"/>
            </a:pPr>
            <a:r>
              <a:rPr lang="en-US" dirty="0"/>
              <a:t>Benefit to Palau of a national seabird plan</a:t>
            </a:r>
          </a:p>
          <a:p>
            <a:pPr marL="514350" indent="-514350">
              <a:buFont typeface="+mj-lt"/>
              <a:buAutoNum type="arabicPeriod"/>
            </a:pPr>
            <a:r>
              <a:rPr lang="en-US" dirty="0"/>
              <a:t>What a national plan would encompass</a:t>
            </a:r>
          </a:p>
          <a:p>
            <a:pPr marL="514350" indent="-514350">
              <a:buFont typeface="+mj-lt"/>
              <a:buAutoNum type="arabicPeriod"/>
            </a:pPr>
            <a:r>
              <a:rPr lang="en-US" dirty="0"/>
              <a:t>How well a national seabird plan is likely to be supported among stakeholders</a:t>
            </a:r>
          </a:p>
          <a:p>
            <a:pPr marL="514350" indent="-514350">
              <a:buFont typeface="+mj-lt"/>
              <a:buAutoNum type="arabicPeriod"/>
            </a:pPr>
            <a:r>
              <a:rPr lang="en-US" dirty="0"/>
              <a:t>Who would be responsible for the national plan</a:t>
            </a:r>
          </a:p>
          <a:p>
            <a:pPr marL="514350" indent="-514350">
              <a:buFont typeface="+mj-lt"/>
              <a:buAutoNum type="arabicPeriod"/>
            </a:pPr>
            <a:r>
              <a:rPr lang="en-US" dirty="0"/>
              <a:t>What type of regional support is available to implement such a plan</a:t>
            </a:r>
          </a:p>
          <a:p>
            <a:pPr marL="514350" indent="-514350">
              <a:buFont typeface="+mj-lt"/>
              <a:buAutoNum type="arabicPeriod"/>
            </a:pPr>
            <a:r>
              <a:rPr lang="en-US" dirty="0"/>
              <a:t>How would a national plan fit with existing plans, such as the PAN management plans</a:t>
            </a:r>
          </a:p>
          <a:p>
            <a:pPr marL="514350" indent="-514350">
              <a:buFont typeface="+mj-lt"/>
              <a:buAutoNum type="arabicPeriod"/>
            </a:pPr>
            <a:r>
              <a:rPr lang="en-US" dirty="0"/>
              <a:t>Next steps to create the plan (if it is agreed a plan would be useful)</a:t>
            </a:r>
          </a:p>
          <a:p>
            <a:endParaRPr lang="en-NZ" dirty="0"/>
          </a:p>
        </p:txBody>
      </p:sp>
    </p:spTree>
    <p:extLst>
      <p:ext uri="{BB962C8B-B14F-4D97-AF65-F5344CB8AC3E}">
        <p14:creationId xmlns:p14="http://schemas.microsoft.com/office/powerpoint/2010/main" val="1707802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519E74-E506-2547-0CBE-925CFACCD3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F6DDC2-F651-F017-8B62-5A58166FE13E}"/>
              </a:ext>
            </a:extLst>
          </p:cNvPr>
          <p:cNvSpPr>
            <a:spLocks noGrp="1"/>
          </p:cNvSpPr>
          <p:nvPr>
            <p:ph type="title"/>
          </p:nvPr>
        </p:nvSpPr>
        <p:spPr/>
        <p:txBody>
          <a:bodyPr>
            <a:normAutofit/>
          </a:bodyPr>
          <a:lstStyle/>
          <a:p>
            <a:r>
              <a:rPr lang="en-US" dirty="0"/>
              <a:t>Closing</a:t>
            </a:r>
          </a:p>
        </p:txBody>
      </p:sp>
      <p:sp>
        <p:nvSpPr>
          <p:cNvPr id="3" name="Content Placeholder 2">
            <a:extLst>
              <a:ext uri="{FF2B5EF4-FFF2-40B4-BE49-F238E27FC236}">
                <a16:creationId xmlns:a16="http://schemas.microsoft.com/office/drawing/2014/main" id="{BC6696F1-AA7E-F4E9-F632-AF165A5FE991}"/>
              </a:ext>
            </a:extLst>
          </p:cNvPr>
          <p:cNvSpPr>
            <a:spLocks noGrp="1"/>
          </p:cNvSpPr>
          <p:nvPr>
            <p:ph idx="4294967295"/>
          </p:nvPr>
        </p:nvSpPr>
        <p:spPr>
          <a:xfrm>
            <a:off x="577969" y="1171635"/>
            <a:ext cx="8031191" cy="4874178"/>
          </a:xfrm>
          <a:prstGeom prst="rect">
            <a:avLst/>
          </a:prstGeom>
        </p:spPr>
        <p:txBody>
          <a:bodyPr/>
          <a:lstStyle/>
          <a:p>
            <a:r>
              <a:rPr lang="en-NZ" dirty="0"/>
              <a:t>Etienne</a:t>
            </a:r>
          </a:p>
        </p:txBody>
      </p:sp>
    </p:spTree>
    <p:extLst>
      <p:ext uri="{BB962C8B-B14F-4D97-AF65-F5344CB8AC3E}">
        <p14:creationId xmlns:p14="http://schemas.microsoft.com/office/powerpoint/2010/main" val="3527483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Acknowledgements</a:t>
            </a:r>
          </a:p>
        </p:txBody>
      </p:sp>
      <p:sp>
        <p:nvSpPr>
          <p:cNvPr id="5" name="Content Placeholder 2">
            <a:extLst>
              <a:ext uri="{FF2B5EF4-FFF2-40B4-BE49-F238E27FC236}">
                <a16:creationId xmlns:a16="http://schemas.microsoft.com/office/drawing/2014/main" id="{B95D2E6F-DA16-782C-7F1A-530100FE8746}"/>
              </a:ext>
            </a:extLst>
          </p:cNvPr>
          <p:cNvSpPr txBox="1">
            <a:spLocks/>
          </p:cNvSpPr>
          <p:nvPr/>
        </p:nvSpPr>
        <p:spPr>
          <a:xfrm>
            <a:off x="577969" y="1171635"/>
            <a:ext cx="7935836" cy="4874178"/>
          </a:xfrm>
          <a:prstGeom prst="rect">
            <a:avLst/>
          </a:prstGeom>
        </p:spPr>
        <p:txBody>
          <a:bodyPr vert="horz" lIns="91440" tIns="45720" rIns="91440" bIns="45720" rtlCol="0">
            <a:noAutofit/>
          </a:bodyPr>
          <a:lstStyle>
            <a:lvl1pPr marL="288000" indent="-288000" algn="l" defTabSz="685800" rtl="0" eaLnBrk="1" latinLnBrk="0" hangingPunct="1">
              <a:lnSpc>
                <a:spcPct val="90000"/>
              </a:lnSpc>
              <a:spcBef>
                <a:spcPts val="1350"/>
              </a:spcBef>
              <a:buSzPct val="100000"/>
              <a:buFont typeface="Arial" pitchFamily="34" charset="0"/>
              <a:buChar char="•"/>
              <a:defRPr sz="2800" kern="1200">
                <a:solidFill>
                  <a:schemeClr val="accent2">
                    <a:lumMod val="50000"/>
                  </a:schemeClr>
                </a:solidFill>
                <a:latin typeface="+mn-lt"/>
                <a:ea typeface="+mn-ea"/>
                <a:cs typeface="+mn-cs"/>
              </a:defRPr>
            </a:lvl1pPr>
            <a:lvl2pPr marL="576000" indent="-288000" algn="l" defTabSz="685800" rtl="0" eaLnBrk="1" latinLnBrk="0" hangingPunct="1">
              <a:lnSpc>
                <a:spcPct val="90000"/>
              </a:lnSpc>
              <a:spcBef>
                <a:spcPts val="750"/>
              </a:spcBef>
              <a:buSzPct val="100000"/>
              <a:buFont typeface="Arial" pitchFamily="34" charset="0"/>
              <a:buChar char="•"/>
              <a:defRPr sz="2400" kern="1200">
                <a:solidFill>
                  <a:schemeClr val="accent2">
                    <a:lumMod val="50000"/>
                  </a:schemeClr>
                </a:solidFill>
                <a:latin typeface="+mn-lt"/>
                <a:ea typeface="+mn-ea"/>
                <a:cs typeface="+mn-cs"/>
              </a:defRPr>
            </a:lvl2pPr>
            <a:lvl3pPr marL="864000" indent="-288000" algn="l" defTabSz="685800" rtl="0" eaLnBrk="1" latinLnBrk="0" hangingPunct="1">
              <a:lnSpc>
                <a:spcPct val="90000"/>
              </a:lnSpc>
              <a:spcBef>
                <a:spcPts val="600"/>
              </a:spcBef>
              <a:buSzPct val="100000"/>
              <a:buFont typeface="Arial" pitchFamily="34" charset="0"/>
              <a:buChar char="•"/>
              <a:defRPr sz="2400" kern="1200">
                <a:solidFill>
                  <a:schemeClr val="accent2">
                    <a:lumMod val="50000"/>
                  </a:schemeClr>
                </a:solidFill>
                <a:latin typeface="+mn-lt"/>
                <a:ea typeface="+mn-ea"/>
                <a:cs typeface="+mn-cs"/>
              </a:defRPr>
            </a:lvl3pPr>
            <a:lvl4pPr marL="1152000" indent="-288000" algn="l" defTabSz="685800" rtl="0" eaLnBrk="1" latinLnBrk="0" hangingPunct="1">
              <a:lnSpc>
                <a:spcPct val="90000"/>
              </a:lnSpc>
              <a:spcBef>
                <a:spcPts val="600"/>
              </a:spcBef>
              <a:buSzPct val="100000"/>
              <a:buFont typeface="Arial" pitchFamily="34" charset="0"/>
              <a:buChar char="•"/>
              <a:defRPr sz="2000" kern="1200">
                <a:solidFill>
                  <a:schemeClr val="accent2">
                    <a:lumMod val="50000"/>
                  </a:schemeClr>
                </a:solidFill>
                <a:latin typeface="+mn-lt"/>
                <a:ea typeface="+mn-ea"/>
                <a:cs typeface="+mn-cs"/>
              </a:defRPr>
            </a:lvl4pPr>
            <a:lvl5pPr marL="1296000" indent="-288000" algn="l" defTabSz="685800" rtl="0" eaLnBrk="1" latinLnBrk="0" hangingPunct="1">
              <a:lnSpc>
                <a:spcPct val="90000"/>
              </a:lnSpc>
              <a:spcBef>
                <a:spcPts val="600"/>
              </a:spcBef>
              <a:buSzPct val="100000"/>
              <a:buFont typeface="Arial" pitchFamily="34" charset="0"/>
              <a:buChar char="•"/>
              <a:defRPr sz="1800" kern="1200">
                <a:solidFill>
                  <a:schemeClr val="accent2">
                    <a:lumMod val="50000"/>
                  </a:schemeClr>
                </a:solidFill>
                <a:latin typeface="+mn-lt"/>
                <a:ea typeface="+mn-ea"/>
                <a:cs typeface="+mn-cs"/>
              </a:defRPr>
            </a:lvl5pPr>
            <a:lvl6pPr marL="1234440" indent="-171450" algn="l" defTabSz="685800" rtl="0" eaLnBrk="1" latinLnBrk="0" hangingPunct="1">
              <a:lnSpc>
                <a:spcPct val="90000"/>
              </a:lnSpc>
              <a:spcBef>
                <a:spcPts val="600"/>
              </a:spcBef>
              <a:buSzPct val="100000"/>
              <a:buFont typeface="Arial" pitchFamily="34" charset="0"/>
              <a:buChar char="•"/>
              <a:defRPr sz="1050" kern="1200">
                <a:solidFill>
                  <a:schemeClr val="accent2">
                    <a:lumMod val="50000"/>
                  </a:schemeClr>
                </a:solidFill>
                <a:latin typeface="+mn-lt"/>
                <a:ea typeface="+mn-ea"/>
                <a:cs typeface="+mn-cs"/>
              </a:defRPr>
            </a:lvl6pPr>
            <a:lvl7pPr marL="1440180" indent="-171450" algn="l" defTabSz="685800" rtl="0" eaLnBrk="1" latinLnBrk="0" hangingPunct="1">
              <a:lnSpc>
                <a:spcPct val="90000"/>
              </a:lnSpc>
              <a:spcBef>
                <a:spcPts val="600"/>
              </a:spcBef>
              <a:buSzPct val="100000"/>
              <a:buFont typeface="Arial" pitchFamily="34" charset="0"/>
              <a:buChar char="•"/>
              <a:defRPr sz="1050" kern="1200">
                <a:solidFill>
                  <a:schemeClr val="accent2">
                    <a:lumMod val="50000"/>
                  </a:schemeClr>
                </a:solidFill>
                <a:latin typeface="+mn-lt"/>
                <a:ea typeface="+mn-ea"/>
                <a:cs typeface="+mn-cs"/>
              </a:defRPr>
            </a:lvl7pPr>
            <a:lvl8pPr marL="1645920" indent="-171450" algn="l" defTabSz="685800" rtl="0" eaLnBrk="1" latinLnBrk="0" hangingPunct="1">
              <a:lnSpc>
                <a:spcPct val="90000"/>
              </a:lnSpc>
              <a:spcBef>
                <a:spcPts val="600"/>
              </a:spcBef>
              <a:buSzPct val="100000"/>
              <a:buFont typeface="Arial" pitchFamily="34" charset="0"/>
              <a:buChar char="•"/>
              <a:defRPr sz="1050" kern="1200">
                <a:solidFill>
                  <a:schemeClr val="accent2">
                    <a:lumMod val="50000"/>
                  </a:schemeClr>
                </a:solidFill>
                <a:latin typeface="+mn-lt"/>
                <a:ea typeface="+mn-ea"/>
                <a:cs typeface="+mn-cs"/>
              </a:defRPr>
            </a:lvl8pPr>
            <a:lvl9pPr marL="1680210" indent="0" algn="l" defTabSz="685800" rtl="0" eaLnBrk="1" latinLnBrk="0" hangingPunct="1">
              <a:lnSpc>
                <a:spcPct val="90000"/>
              </a:lnSpc>
              <a:spcBef>
                <a:spcPts val="600"/>
              </a:spcBef>
              <a:buSzPct val="100000"/>
              <a:buFont typeface="Arial" pitchFamily="34" charset="0"/>
              <a:buNone/>
              <a:defRPr sz="1050" kern="1200">
                <a:solidFill>
                  <a:schemeClr val="accent2">
                    <a:lumMod val="50000"/>
                  </a:schemeClr>
                </a:solidFill>
                <a:latin typeface="+mn-lt"/>
                <a:ea typeface="+mn-ea"/>
                <a:cs typeface="+mn-cs"/>
              </a:defRPr>
            </a:lvl9pPr>
          </a:lstStyle>
          <a:p>
            <a:pPr>
              <a:spcBef>
                <a:spcPts val="200"/>
              </a:spcBef>
            </a:pPr>
            <a:r>
              <a:rPr lang="en-US" sz="1200" dirty="0"/>
              <a:t>This workshop was derived from the Pacific Seabirds Survey and Monitoring Manual, which was prepared under contract (AP_2/43) between the Secretariat of the Pacific Regional Environment </a:t>
            </a:r>
            <a:r>
              <a:rPr lang="en-US" sz="1200" dirty="0" err="1"/>
              <a:t>Programme</a:t>
            </a:r>
            <a:r>
              <a:rPr lang="en-US" sz="1200" dirty="0"/>
              <a:t> (SPREP) and the Northern New Zealand Seabird Trust (NNZST)</a:t>
            </a:r>
          </a:p>
          <a:p>
            <a:pPr>
              <a:spcBef>
                <a:spcPts val="200"/>
              </a:spcBef>
            </a:pPr>
            <a:r>
              <a:rPr lang="en-US" sz="1200" dirty="0"/>
              <a:t>The Palau workshop resources were developed by Ray Pierce (Eco Oceania) and Monica Gruber (Pacific Biosecurity), based on the resources in Pacific Seabirds Survey and Monitoring Manual, under contract (2026-PBS-001: AP_2/43) between SPREP and Pacific Biosecurity, and deployed on the website: </a:t>
            </a:r>
            <a:r>
              <a:rPr lang="en-US" sz="1200" dirty="0">
                <a:hlinkClick r:id="rId3"/>
              </a:rPr>
              <a:t>https://seabirds.pacificbiosecurity.co.nz</a:t>
            </a:r>
            <a:r>
              <a:rPr lang="en-US" sz="1200" dirty="0"/>
              <a:t> </a:t>
            </a:r>
          </a:p>
          <a:p>
            <a:pPr>
              <a:spcBef>
                <a:spcPts val="200"/>
              </a:spcBef>
            </a:pPr>
            <a:r>
              <a:rPr lang="en-US" sz="1200" dirty="0"/>
              <a:t>The project team also acknowledges the contribution of Karen Baird, SPREP's former Threatened and Migratory Species Adviser, who led efforts to develop more seabird resources on behalf of Pacific governments, for the benefit or Pacific communities.</a:t>
            </a:r>
          </a:p>
          <a:p>
            <a:pPr>
              <a:spcBef>
                <a:spcPts val="200"/>
              </a:spcBef>
            </a:pPr>
            <a:r>
              <a:rPr lang="en-US" sz="1200" dirty="0"/>
              <a:t>Contributors to the Pacific Seabirds Survey and Monitoring Manual</a:t>
            </a:r>
          </a:p>
          <a:p>
            <a:pPr lvl="1">
              <a:spcBef>
                <a:spcPts val="200"/>
              </a:spcBef>
            </a:pPr>
            <a:r>
              <a:rPr lang="en-US" sz="1100" b="1" dirty="0"/>
              <a:t>Principal authors and editorial team: </a:t>
            </a:r>
            <a:r>
              <a:rPr lang="en-US" sz="1100" dirty="0"/>
              <a:t>Chris P. Gaskin (NNZST), André F. Raine (Archipelago Research &amp; Conservation), Kerry A. </a:t>
            </a:r>
            <a:r>
              <a:rPr lang="en-US" sz="1100" dirty="0" err="1"/>
              <a:t>Lukies</a:t>
            </a:r>
            <a:r>
              <a:rPr lang="en-US" sz="1100" dirty="0"/>
              <a:t> (NNZST) and Edin A. Whitehead (NNZST).</a:t>
            </a:r>
          </a:p>
          <a:p>
            <a:pPr lvl="1">
              <a:spcBef>
                <a:spcPts val="200"/>
              </a:spcBef>
            </a:pPr>
            <a:r>
              <a:rPr lang="en-US" sz="1100" b="1" dirty="0"/>
              <a:t>Case study and section contributions by: </a:t>
            </a:r>
            <a:r>
              <a:rPr lang="en-US" sz="1100" dirty="0"/>
              <a:t>Alex Wegmann, Katie Franklin, Dana Sabine, Nick Holmes (The Nature Conservancy); Peter Allen, Rohan Clarke, Karina Sorrell (Monash University); Tehani Withers (SOP Manu); Andreas </a:t>
            </a:r>
            <a:r>
              <a:rPr lang="en-US" sz="1100" dirty="0" err="1"/>
              <a:t>Ravache</a:t>
            </a:r>
            <a:r>
              <a:rPr lang="en-US" sz="1100" dirty="0"/>
              <a:t> (Bird Conservation New Caledonia); Nicholas Carlile (</a:t>
            </a:r>
            <a:r>
              <a:rPr lang="en-US" sz="1100" dirty="0" err="1"/>
              <a:t>Æstrelata</a:t>
            </a:r>
            <a:r>
              <a:rPr lang="en-US" sz="1100" dirty="0"/>
              <a:t> Restorations); Richard Griffiths, Paula Castano, Paul Jacques (Island Conservation); Megan Friesen (Wenatchee Valley College); Matt Rayner (Auckland Museum); Sara Thompson, William </a:t>
            </a:r>
            <a:r>
              <a:rPr lang="en-US" sz="1100" dirty="0" err="1"/>
              <a:t>Sydeman</a:t>
            </a:r>
            <a:r>
              <a:rPr lang="en-US" sz="1100" dirty="0"/>
              <a:t> (</a:t>
            </a:r>
            <a:r>
              <a:rPr lang="en-US" sz="1100" dirty="0" err="1"/>
              <a:t>Farrallon</a:t>
            </a:r>
            <a:r>
              <a:rPr lang="en-US" sz="1100" dirty="0"/>
              <a:t> Institute); Kathy </a:t>
            </a:r>
            <a:r>
              <a:rPr lang="en-US" sz="1100" dirty="0" err="1"/>
              <a:t>Kuletz</a:t>
            </a:r>
            <a:r>
              <a:rPr lang="en-US" sz="1100" dirty="0"/>
              <a:t> (U.S. Fish and Wildlife Service); Sophie Laran (La Rochelle Université – CNRS); Stephanie </a:t>
            </a:r>
            <a:r>
              <a:rPr lang="en-US" sz="1100" dirty="0" err="1"/>
              <a:t>Borrelle</a:t>
            </a:r>
            <a:r>
              <a:rPr lang="en-US" sz="1100" dirty="0"/>
              <a:t> and Mark O’Brien (</a:t>
            </a:r>
            <a:r>
              <a:rPr lang="en-US" sz="1100" dirty="0" err="1"/>
              <a:t>BirdLife</a:t>
            </a:r>
            <a:r>
              <a:rPr lang="en-US" sz="1100" dirty="0"/>
              <a:t> Pacific); Steffen Oppel (Swiss Ornithological Institute); Marc Travers (Archipelago Research &amp; Conservation).</a:t>
            </a:r>
          </a:p>
          <a:p>
            <a:pPr lvl="1">
              <a:spcBef>
                <a:spcPts val="200"/>
              </a:spcBef>
            </a:pPr>
            <a:r>
              <a:rPr lang="en-US" sz="1100" dirty="0"/>
              <a:t>Also, special thanks to Graeme Taylor, Nicholas Carlile, Jay Penniman and Steffen Oppel for reviewing the draft manuscript.</a:t>
            </a:r>
          </a:p>
          <a:p>
            <a:pPr lvl="1">
              <a:spcBef>
                <a:spcPts val="200"/>
              </a:spcBef>
            </a:pPr>
            <a:r>
              <a:rPr lang="en-US" sz="1100" b="1" dirty="0"/>
              <a:t>Participants in the needs assessment review: </a:t>
            </a:r>
            <a:r>
              <a:rPr lang="en-US" sz="1100" dirty="0"/>
              <a:t>Bird Conservation New Caledonia; </a:t>
            </a:r>
            <a:r>
              <a:rPr lang="en-US" sz="1100" dirty="0" err="1"/>
              <a:t>Te</a:t>
            </a:r>
            <a:r>
              <a:rPr lang="en-US" sz="1100" dirty="0"/>
              <a:t> </a:t>
            </a:r>
            <a:r>
              <a:rPr lang="en-US" sz="1100" dirty="0" err="1"/>
              <a:t>Ipukerea</a:t>
            </a:r>
            <a:r>
              <a:rPr lang="en-US" sz="1100" dirty="0"/>
              <a:t> Society, Cook Islands; SOP Manu – Polynesian Ornithological Society, French Polynesia; Samoa Conservation Society, Samoa; </a:t>
            </a:r>
            <a:r>
              <a:rPr lang="en-US" sz="1100" dirty="0" err="1"/>
              <a:t>Vava’u</a:t>
            </a:r>
            <a:r>
              <a:rPr lang="en-US" sz="1100" dirty="0"/>
              <a:t> Environmental Protection Association (VEPA), Tonga; American Bird Conservancy (ABC), ABC Marine </a:t>
            </a:r>
            <a:r>
              <a:rPr lang="en-US" sz="1100" dirty="0" err="1"/>
              <a:t>Programme</a:t>
            </a:r>
            <a:r>
              <a:rPr lang="en-US" sz="1100" dirty="0"/>
              <a:t>; Nicholas Carlile; Eric Vidal; Graeme Taylor; Peter Frost; Ray Pierce; Mark O’Brien; Yuna Kim; Jay Penniman; Alex Wang; Brett Mossman; Peter Vaughan; Rohan Clarke; Eric Woehler; Kazuto Kawakami; Kentaro Kazama; Steffen Oppel.</a:t>
            </a:r>
          </a:p>
          <a:p>
            <a:pPr lvl="1">
              <a:spcBef>
                <a:spcPts val="200"/>
              </a:spcBef>
            </a:pPr>
            <a:r>
              <a:rPr lang="en-US" sz="1100" dirty="0"/>
              <a:t>Numerous photographers have generously contributed images; credits accompany the images.</a:t>
            </a:r>
          </a:p>
          <a:p>
            <a:pPr lvl="1">
              <a:spcBef>
                <a:spcPts val="200"/>
              </a:spcBef>
            </a:pPr>
            <a:r>
              <a:rPr lang="en-US" sz="1100" b="1" dirty="0"/>
              <a:t>Cover images: </a:t>
            </a:r>
            <a:r>
              <a:rPr lang="en-US" sz="1100" dirty="0"/>
              <a:t>White-tailed Tropicbird on nest on the island of </a:t>
            </a:r>
            <a:r>
              <a:rPr lang="en-US" sz="1100" dirty="0" err="1"/>
              <a:t>Kaua’i</a:t>
            </a:r>
            <a:r>
              <a:rPr lang="en-US" sz="1100" dirty="0"/>
              <a:t>, Hawaii. Photo: André F. Raine; Sooty Tern colony at Chesterfield Reef, New Caledonia. Photo: Mathieu </a:t>
            </a:r>
            <a:r>
              <a:rPr lang="en-US" sz="1100" dirty="0" err="1"/>
              <a:t>Mathivet</a:t>
            </a:r>
            <a:r>
              <a:rPr lang="en-US" sz="1100" dirty="0"/>
              <a:t>; ‘New Caledonian Storm-petrel’. Photo: Hadoram </a:t>
            </a:r>
            <a:r>
              <a:rPr lang="en-US" sz="1100" dirty="0" err="1"/>
              <a:t>Shirihai</a:t>
            </a:r>
            <a:r>
              <a:rPr lang="en-US" sz="1100" dirty="0"/>
              <a:t>; Research team on </a:t>
            </a:r>
            <a:r>
              <a:rPr lang="en-US" sz="1100" dirty="0" err="1"/>
              <a:t>Tauturoa</a:t>
            </a:r>
            <a:r>
              <a:rPr lang="en-US" sz="1100" dirty="0"/>
              <a:t>, Rapa, French Polynesia. Photo: Tehani Withers. </a:t>
            </a:r>
          </a:p>
          <a:p>
            <a:pPr lvl="1">
              <a:spcBef>
                <a:spcPts val="200"/>
              </a:spcBef>
            </a:pPr>
            <a:r>
              <a:rPr lang="en-US" sz="1100" b="1" dirty="0"/>
              <a:t>Graphic design and layout: </a:t>
            </a:r>
            <a:r>
              <a:rPr lang="en-US" sz="1100" dirty="0"/>
              <a:t>Carlo Iacovino. </a:t>
            </a:r>
          </a:p>
        </p:txBody>
      </p:sp>
    </p:spTree>
    <p:extLst>
      <p:ext uri="{BB962C8B-B14F-4D97-AF65-F5344CB8AC3E}">
        <p14:creationId xmlns:p14="http://schemas.microsoft.com/office/powerpoint/2010/main" val="3327456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B49B8-0E22-F290-6175-17CD30664637}"/>
              </a:ext>
            </a:extLst>
          </p:cNvPr>
          <p:cNvSpPr>
            <a:spLocks noGrp="1"/>
          </p:cNvSpPr>
          <p:nvPr>
            <p:ph type="title"/>
          </p:nvPr>
        </p:nvSpPr>
        <p:spPr/>
        <p:txBody>
          <a:bodyPr/>
          <a:lstStyle/>
          <a:p>
            <a:r>
              <a:rPr lang="en-US" dirty="0"/>
              <a:t>Mentimeter</a:t>
            </a:r>
            <a:endParaRPr lang="en-NZ" dirty="0"/>
          </a:p>
        </p:txBody>
      </p:sp>
      <p:sp>
        <p:nvSpPr>
          <p:cNvPr id="3" name="Content Placeholder 2">
            <a:extLst>
              <a:ext uri="{FF2B5EF4-FFF2-40B4-BE49-F238E27FC236}">
                <a16:creationId xmlns:a16="http://schemas.microsoft.com/office/drawing/2014/main" id="{7FA43A4A-8ADF-2E07-6DDF-10ACEF8BD7DE}"/>
              </a:ext>
            </a:extLst>
          </p:cNvPr>
          <p:cNvSpPr>
            <a:spLocks noGrp="1"/>
          </p:cNvSpPr>
          <p:nvPr>
            <p:ph idx="1"/>
          </p:nvPr>
        </p:nvSpPr>
        <p:spPr>
          <a:xfrm>
            <a:off x="577970" y="1171635"/>
            <a:ext cx="4982572" cy="4874178"/>
          </a:xfrm>
        </p:spPr>
        <p:txBody>
          <a:bodyPr>
            <a:normAutofit fontScale="92500" lnSpcReduction="10000"/>
          </a:bodyPr>
          <a:lstStyle/>
          <a:p>
            <a:r>
              <a:rPr lang="en-US" dirty="0"/>
              <a:t>Mentimeter is a way for people to share their views anonymously </a:t>
            </a:r>
          </a:p>
          <a:p>
            <a:r>
              <a:rPr lang="en-US" dirty="0"/>
              <a:t>We won’t know what your answers are, we only see the group results</a:t>
            </a:r>
          </a:p>
          <a:p>
            <a:r>
              <a:rPr lang="en-US" dirty="0"/>
              <a:t>We use Mentimeter to do some spot quizzes throughout the workshop</a:t>
            </a:r>
          </a:p>
          <a:p>
            <a:r>
              <a:rPr lang="en-US" dirty="0"/>
              <a:t>Let’s try it out…</a:t>
            </a:r>
          </a:p>
          <a:p>
            <a:r>
              <a:rPr lang="en-US" dirty="0"/>
              <a:t>Use your phone to scan this QR code</a:t>
            </a:r>
          </a:p>
        </p:txBody>
      </p:sp>
      <p:pic>
        <p:nvPicPr>
          <p:cNvPr id="5" name="Picture 4">
            <a:extLst>
              <a:ext uri="{FF2B5EF4-FFF2-40B4-BE49-F238E27FC236}">
                <a16:creationId xmlns:a16="http://schemas.microsoft.com/office/drawing/2014/main" id="{71D62E8E-DD2D-46AC-B200-47DB04747967}"/>
              </a:ext>
            </a:extLst>
          </p:cNvPr>
          <p:cNvPicPr>
            <a:picLocks noChangeAspect="1"/>
          </p:cNvPicPr>
          <p:nvPr/>
        </p:nvPicPr>
        <p:blipFill>
          <a:blip r:embed="rId3"/>
          <a:stretch>
            <a:fillRect/>
          </a:stretch>
        </p:blipFill>
        <p:spPr>
          <a:xfrm>
            <a:off x="5950684" y="1810485"/>
            <a:ext cx="2736115" cy="2736115"/>
          </a:xfrm>
          <a:prstGeom prst="rect">
            <a:avLst/>
          </a:prstGeom>
          <a:noFill/>
        </p:spPr>
      </p:pic>
    </p:spTree>
    <p:extLst>
      <p:ext uri="{BB962C8B-B14F-4D97-AF65-F5344CB8AC3E}">
        <p14:creationId xmlns:p14="http://schemas.microsoft.com/office/powerpoint/2010/main" val="1410180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C56884-71F3-7A0E-CF7D-D359813033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766C49-2BBD-1F29-5198-B6AE1169433B}"/>
              </a:ext>
            </a:extLst>
          </p:cNvPr>
          <p:cNvSpPr>
            <a:spLocks noGrp="1"/>
          </p:cNvSpPr>
          <p:nvPr>
            <p:ph type="title"/>
          </p:nvPr>
        </p:nvSpPr>
        <p:spPr/>
        <p:txBody>
          <a:bodyPr/>
          <a:lstStyle/>
          <a:p>
            <a:r>
              <a:rPr lang="en-US" dirty="0"/>
              <a:t>Image credits</a:t>
            </a:r>
          </a:p>
        </p:txBody>
      </p:sp>
      <p:sp>
        <p:nvSpPr>
          <p:cNvPr id="3" name="Content Placeholder 2">
            <a:extLst>
              <a:ext uri="{FF2B5EF4-FFF2-40B4-BE49-F238E27FC236}">
                <a16:creationId xmlns:a16="http://schemas.microsoft.com/office/drawing/2014/main" id="{173B0137-D4C1-EF26-A9AF-4B16A64A87BE}"/>
              </a:ext>
            </a:extLst>
          </p:cNvPr>
          <p:cNvSpPr>
            <a:spLocks noGrp="1"/>
          </p:cNvSpPr>
          <p:nvPr>
            <p:ph idx="4294967295"/>
          </p:nvPr>
        </p:nvSpPr>
        <p:spPr>
          <a:xfrm>
            <a:off x="577969" y="1171635"/>
            <a:ext cx="8031191" cy="4874178"/>
          </a:xfrm>
          <a:prstGeom prst="rect">
            <a:avLst/>
          </a:prstGeom>
        </p:spPr>
        <p:txBody>
          <a:bodyPr/>
          <a:lstStyle/>
          <a:p>
            <a:pPr>
              <a:spcBef>
                <a:spcPts val="0"/>
              </a:spcBef>
              <a:spcAft>
                <a:spcPts val="20"/>
              </a:spcAft>
            </a:pPr>
            <a:r>
              <a:rPr lang="en-US" sz="1200" dirty="0"/>
              <a:t>Most images come from the Pacific Seabirds Survey and Monitoring Manual (PSSMM) </a:t>
            </a:r>
          </a:p>
          <a:p>
            <a:pPr lvl="1"/>
            <a:r>
              <a:rPr lang="en-US" sz="1200" dirty="0"/>
              <a:t>Cover slide image: Lesser Frigatebirds, Kiribati. Hiroyuki </a:t>
            </a:r>
            <a:r>
              <a:rPr lang="en-US" sz="1200" dirty="0" err="1"/>
              <a:t>Tanoi</a:t>
            </a:r>
            <a:endParaRPr lang="en-US" sz="1200" dirty="0"/>
          </a:p>
          <a:p>
            <a:pPr lvl="1"/>
            <a:r>
              <a:rPr lang="en-US" sz="1200" dirty="0"/>
              <a:t>Slide 3: PSSMM Figure 34</a:t>
            </a:r>
          </a:p>
        </p:txBody>
      </p:sp>
    </p:spTree>
    <p:extLst>
      <p:ext uri="{BB962C8B-B14F-4D97-AF65-F5344CB8AC3E}">
        <p14:creationId xmlns:p14="http://schemas.microsoft.com/office/powerpoint/2010/main" val="34936785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4B8ABB-EAB5-D7DB-1225-13B7805B15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D9BD93-0624-9400-7220-C67A0F0BE66A}"/>
              </a:ext>
            </a:extLst>
          </p:cNvPr>
          <p:cNvSpPr>
            <a:spLocks noGrp="1"/>
          </p:cNvSpPr>
          <p:nvPr>
            <p:ph type="title"/>
          </p:nvPr>
        </p:nvSpPr>
        <p:spPr/>
        <p:txBody>
          <a:bodyPr/>
          <a:lstStyle/>
          <a:p>
            <a:r>
              <a:rPr lang="en-NZ" dirty="0"/>
              <a:t>Mentimeter</a:t>
            </a:r>
          </a:p>
        </p:txBody>
      </p:sp>
      <p:sp>
        <p:nvSpPr>
          <p:cNvPr id="3" name="Content Placeholder 2">
            <a:extLst>
              <a:ext uri="{FF2B5EF4-FFF2-40B4-BE49-F238E27FC236}">
                <a16:creationId xmlns:a16="http://schemas.microsoft.com/office/drawing/2014/main" id="{49CE0EED-7C18-E33E-AEB8-DBC86FD7976E}"/>
              </a:ext>
            </a:extLst>
          </p:cNvPr>
          <p:cNvSpPr>
            <a:spLocks noGrp="1"/>
          </p:cNvSpPr>
          <p:nvPr>
            <p:ph idx="1"/>
          </p:nvPr>
        </p:nvSpPr>
        <p:spPr>
          <a:xfrm>
            <a:off x="457200" y="1978270"/>
            <a:ext cx="4038600" cy="3940422"/>
          </a:xfrm>
        </p:spPr>
        <p:txBody>
          <a:bodyPr>
            <a:normAutofit/>
          </a:bodyPr>
          <a:lstStyle/>
          <a:p>
            <a:pPr marL="474796" indent="-474796">
              <a:buFont typeface="+mj-lt"/>
              <a:buAutoNum type="arabicPeriod"/>
            </a:pPr>
            <a:r>
              <a:rPr lang="en-US" dirty="0"/>
              <a:t>What are your plans for the weekend?</a:t>
            </a:r>
          </a:p>
          <a:p>
            <a:pPr marL="474796" indent="-474796">
              <a:buFont typeface="+mj-lt"/>
              <a:buAutoNum type="arabicPeriod"/>
            </a:pPr>
            <a:endParaRPr lang="en-US" dirty="0"/>
          </a:p>
          <a:p>
            <a:endParaRPr lang="en-NZ" dirty="0"/>
          </a:p>
        </p:txBody>
      </p:sp>
      <p:sp>
        <p:nvSpPr>
          <p:cNvPr id="4" name="Slide Number Placeholder 3">
            <a:extLst>
              <a:ext uri="{FF2B5EF4-FFF2-40B4-BE49-F238E27FC236}">
                <a16:creationId xmlns:a16="http://schemas.microsoft.com/office/drawing/2014/main" id="{7DB34952-B91D-C300-AB79-016FD6D76A4C}"/>
              </a:ext>
            </a:extLst>
          </p:cNvPr>
          <p:cNvSpPr>
            <a:spLocks noGrp="1"/>
          </p:cNvSpPr>
          <p:nvPr>
            <p:ph type="sldNum" sz="quarter" idx="12"/>
          </p:nvPr>
        </p:nvSpPr>
        <p:spPr/>
        <p:txBody>
          <a:bodyPr/>
          <a:lstStyle/>
          <a:p>
            <a:fld id="{0ED95122-A112-0844-98BC-D2A9AE745818}" type="slidenum">
              <a:rPr lang="en-US" smtClean="0"/>
              <a:t>5</a:t>
            </a:fld>
            <a:endParaRPr lang="en-US" dirty="0"/>
          </a:p>
        </p:txBody>
      </p:sp>
      <p:pic>
        <p:nvPicPr>
          <p:cNvPr id="6" name="Picture 5">
            <a:extLst>
              <a:ext uri="{FF2B5EF4-FFF2-40B4-BE49-F238E27FC236}">
                <a16:creationId xmlns:a16="http://schemas.microsoft.com/office/drawing/2014/main" id="{430A1373-30AB-827E-C21C-8E9A5EB0BA05}"/>
              </a:ext>
            </a:extLst>
          </p:cNvPr>
          <p:cNvPicPr>
            <a:picLocks noChangeAspect="1"/>
          </p:cNvPicPr>
          <p:nvPr/>
        </p:nvPicPr>
        <p:blipFill>
          <a:blip r:embed="rId2"/>
          <a:stretch>
            <a:fillRect/>
          </a:stretch>
        </p:blipFill>
        <p:spPr>
          <a:xfrm>
            <a:off x="5950684" y="1810485"/>
            <a:ext cx="2736115" cy="2736115"/>
          </a:xfrm>
          <a:prstGeom prst="rect">
            <a:avLst/>
          </a:prstGeom>
          <a:noFill/>
        </p:spPr>
      </p:pic>
    </p:spTree>
    <p:extLst>
      <p:ext uri="{BB962C8B-B14F-4D97-AF65-F5344CB8AC3E}">
        <p14:creationId xmlns:p14="http://schemas.microsoft.com/office/powerpoint/2010/main" val="39379069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5287EE-2B01-9EB5-2946-B93D8CF4DD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FC51C0-9C80-85D3-8E18-82EF5979A368}"/>
              </a:ext>
            </a:extLst>
          </p:cNvPr>
          <p:cNvSpPr>
            <a:spLocks noGrp="1"/>
          </p:cNvSpPr>
          <p:nvPr>
            <p:ph type="title"/>
          </p:nvPr>
        </p:nvSpPr>
        <p:spPr/>
        <p:txBody>
          <a:bodyPr>
            <a:normAutofit/>
          </a:bodyPr>
          <a:lstStyle/>
          <a:p>
            <a:r>
              <a:rPr lang="en-US" dirty="0"/>
              <a:t>Review of the field trip</a:t>
            </a:r>
          </a:p>
        </p:txBody>
      </p:sp>
      <p:sp>
        <p:nvSpPr>
          <p:cNvPr id="3" name="Content Placeholder 2">
            <a:extLst>
              <a:ext uri="{FF2B5EF4-FFF2-40B4-BE49-F238E27FC236}">
                <a16:creationId xmlns:a16="http://schemas.microsoft.com/office/drawing/2014/main" id="{3B59CA17-DAA4-8D3F-9191-9EB89370C8F2}"/>
              </a:ext>
            </a:extLst>
          </p:cNvPr>
          <p:cNvSpPr>
            <a:spLocks noGrp="1"/>
          </p:cNvSpPr>
          <p:nvPr>
            <p:ph idx="4294967295"/>
          </p:nvPr>
        </p:nvSpPr>
        <p:spPr>
          <a:xfrm>
            <a:off x="577969" y="1171635"/>
            <a:ext cx="8031191" cy="4874178"/>
          </a:xfrm>
          <a:prstGeom prst="rect">
            <a:avLst/>
          </a:prstGeom>
        </p:spPr>
        <p:txBody>
          <a:bodyPr/>
          <a:lstStyle/>
          <a:p>
            <a:r>
              <a:rPr lang="en-NZ" dirty="0"/>
              <a:t>Ray</a:t>
            </a:r>
          </a:p>
        </p:txBody>
      </p:sp>
    </p:spTree>
    <p:extLst>
      <p:ext uri="{BB962C8B-B14F-4D97-AF65-F5344CB8AC3E}">
        <p14:creationId xmlns:p14="http://schemas.microsoft.com/office/powerpoint/2010/main" val="1522102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8265C6-E14C-519F-88F6-DF95CADC10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982A53-17C1-8C53-E50D-FCED7F0288F2}"/>
              </a:ext>
            </a:extLst>
          </p:cNvPr>
          <p:cNvSpPr>
            <a:spLocks noGrp="1"/>
          </p:cNvSpPr>
          <p:nvPr>
            <p:ph type="title"/>
          </p:nvPr>
        </p:nvSpPr>
        <p:spPr/>
        <p:txBody>
          <a:bodyPr>
            <a:normAutofit/>
          </a:bodyPr>
          <a:lstStyle/>
          <a:p>
            <a:r>
              <a:rPr lang="en-US" dirty="0"/>
              <a:t>Other surveying methods</a:t>
            </a:r>
            <a:endParaRPr lang="en-NZ" dirty="0"/>
          </a:p>
        </p:txBody>
      </p:sp>
      <p:sp>
        <p:nvSpPr>
          <p:cNvPr id="3" name="Content Placeholder 2">
            <a:extLst>
              <a:ext uri="{FF2B5EF4-FFF2-40B4-BE49-F238E27FC236}">
                <a16:creationId xmlns:a16="http://schemas.microsoft.com/office/drawing/2014/main" id="{35D3A163-40EC-1516-7DD7-9F9683DE1E12}"/>
              </a:ext>
            </a:extLst>
          </p:cNvPr>
          <p:cNvSpPr>
            <a:spLocks noGrp="1"/>
          </p:cNvSpPr>
          <p:nvPr>
            <p:ph idx="4294967295"/>
          </p:nvPr>
        </p:nvSpPr>
        <p:spPr>
          <a:xfrm>
            <a:off x="577969" y="1171635"/>
            <a:ext cx="8031191" cy="4874178"/>
          </a:xfrm>
          <a:prstGeom prst="rect">
            <a:avLst/>
          </a:prstGeom>
        </p:spPr>
        <p:txBody>
          <a:bodyPr/>
          <a:lstStyle/>
          <a:p>
            <a:r>
              <a:rPr lang="en-US" dirty="0"/>
              <a:t>Ray</a:t>
            </a:r>
            <a:endParaRPr lang="en-NZ" dirty="0"/>
          </a:p>
        </p:txBody>
      </p:sp>
    </p:spTree>
    <p:extLst>
      <p:ext uri="{BB962C8B-B14F-4D97-AF65-F5344CB8AC3E}">
        <p14:creationId xmlns:p14="http://schemas.microsoft.com/office/powerpoint/2010/main" val="3166612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ED0740-39ED-6975-25A3-2383586A5D83}"/>
              </a:ext>
            </a:extLst>
          </p:cNvPr>
          <p:cNvSpPr>
            <a:spLocks noGrp="1"/>
          </p:cNvSpPr>
          <p:nvPr>
            <p:ph type="title"/>
          </p:nvPr>
        </p:nvSpPr>
        <p:spPr/>
        <p:txBody>
          <a:bodyPr/>
          <a:lstStyle/>
          <a:p>
            <a:r>
              <a:rPr lang="en-US" dirty="0"/>
              <a:t>BREAK</a:t>
            </a:r>
            <a:endParaRPr lang="en-NZ" dirty="0"/>
          </a:p>
        </p:txBody>
      </p:sp>
      <p:sp>
        <p:nvSpPr>
          <p:cNvPr id="3" name="Content Placeholder 2">
            <a:extLst>
              <a:ext uri="{FF2B5EF4-FFF2-40B4-BE49-F238E27FC236}">
                <a16:creationId xmlns:a16="http://schemas.microsoft.com/office/drawing/2014/main" id="{2C217E3D-FC60-4AD0-659A-B50F1617404D}"/>
              </a:ext>
            </a:extLst>
          </p:cNvPr>
          <p:cNvSpPr>
            <a:spLocks noGrp="1"/>
          </p:cNvSpPr>
          <p:nvPr>
            <p:ph idx="1"/>
          </p:nvPr>
        </p:nvSpPr>
        <p:spPr/>
        <p:txBody>
          <a:bodyPr/>
          <a:lstStyle/>
          <a:p>
            <a:endParaRPr lang="en-NZ"/>
          </a:p>
        </p:txBody>
      </p:sp>
    </p:spTree>
    <p:extLst>
      <p:ext uri="{BB962C8B-B14F-4D97-AF65-F5344CB8AC3E}">
        <p14:creationId xmlns:p14="http://schemas.microsoft.com/office/powerpoint/2010/main" val="578946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835D5C2-0C10-EB8B-8B4E-6C310C1045CE}"/>
              </a:ext>
            </a:extLst>
          </p:cNvPr>
          <p:cNvSpPr>
            <a:spLocks noGrp="1"/>
          </p:cNvSpPr>
          <p:nvPr>
            <p:ph idx="1"/>
          </p:nvPr>
        </p:nvSpPr>
        <p:spPr>
          <a:xfrm>
            <a:off x="577970" y="1470455"/>
            <a:ext cx="7688700" cy="4575358"/>
          </a:xfrm>
        </p:spPr>
        <p:txBody>
          <a:bodyPr>
            <a:normAutofit/>
          </a:bodyPr>
          <a:lstStyle/>
          <a:p>
            <a:pPr marL="0" indent="0">
              <a:buNone/>
            </a:pPr>
            <a:r>
              <a:rPr lang="en-US" dirty="0"/>
              <a:t>4.1 Guidelines for data management</a:t>
            </a:r>
          </a:p>
          <a:p>
            <a:pPr marL="0" indent="0">
              <a:buNone/>
            </a:pPr>
            <a:r>
              <a:rPr lang="en-US" b="1" dirty="0"/>
              <a:t>4.2 Pacific Seabird Colony Database</a:t>
            </a:r>
          </a:p>
          <a:p>
            <a:pPr marL="0" indent="0">
              <a:buNone/>
            </a:pPr>
            <a:r>
              <a:rPr lang="en-US" dirty="0"/>
              <a:t>4.3 Working toward better marine conservation</a:t>
            </a:r>
          </a:p>
          <a:p>
            <a:pPr marL="0" indent="0">
              <a:buNone/>
            </a:pPr>
            <a:r>
              <a:rPr lang="en-US" dirty="0"/>
              <a:t>4.4 Seabird restoration projects</a:t>
            </a:r>
            <a:endParaRPr lang="en-NZ" dirty="0"/>
          </a:p>
        </p:txBody>
      </p:sp>
      <p:sp>
        <p:nvSpPr>
          <p:cNvPr id="8" name="Title 7">
            <a:extLst>
              <a:ext uri="{FF2B5EF4-FFF2-40B4-BE49-F238E27FC236}">
                <a16:creationId xmlns:a16="http://schemas.microsoft.com/office/drawing/2014/main" id="{0C730C23-C0F2-2109-3280-45ED7CEF6C87}"/>
              </a:ext>
            </a:extLst>
          </p:cNvPr>
          <p:cNvSpPr>
            <a:spLocks noGrp="1"/>
          </p:cNvSpPr>
          <p:nvPr>
            <p:ph type="title"/>
          </p:nvPr>
        </p:nvSpPr>
        <p:spPr/>
        <p:txBody>
          <a:bodyPr/>
          <a:lstStyle/>
          <a:p>
            <a:r>
              <a:rPr lang="en-NZ" dirty="0"/>
              <a:t>Part 4: Managing data for conservation</a:t>
            </a:r>
          </a:p>
        </p:txBody>
      </p:sp>
    </p:spTree>
    <p:extLst>
      <p:ext uri="{BB962C8B-B14F-4D97-AF65-F5344CB8AC3E}">
        <p14:creationId xmlns:p14="http://schemas.microsoft.com/office/powerpoint/2010/main" val="18089456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cean 16x9">
  <a:themeElements>
    <a:clrScheme name="Custom 5">
      <a:dk1>
        <a:sysClr val="windowText" lastClr="000000"/>
      </a:dk1>
      <a:lt1>
        <a:sysClr val="window" lastClr="FFFFFF"/>
      </a:lt1>
      <a:dk2>
        <a:srgbClr val="323232"/>
      </a:dk2>
      <a:lt2>
        <a:srgbClr val="E3DED1"/>
      </a:lt2>
      <a:accent1>
        <a:srgbClr val="0070C0"/>
      </a:accent1>
      <a:accent2>
        <a:srgbClr val="3691AA"/>
      </a:accent2>
      <a:accent3>
        <a:srgbClr val="893768"/>
      </a:accent3>
      <a:accent4>
        <a:srgbClr val="4557A1"/>
      </a:accent4>
      <a:accent5>
        <a:srgbClr val="C876A7"/>
      </a:accent5>
      <a:accent6>
        <a:srgbClr val="66294E"/>
      </a:accent6>
      <a:hlink>
        <a:srgbClr val="0070C0"/>
      </a:hlink>
      <a:folHlink>
        <a:srgbClr val="3691AA"/>
      </a:folHlink>
    </a:clrScheme>
    <a:fontScheme name="Georgia">
      <a:majorFont>
        <a:latin typeface="Georg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cean painting presentation (widescreen).potx" id="{7D8F5DB3-F878-46D5-AF2D-2DD5B7369221}" vid="{9251DF30-C224-466C-9BFA-3064FAD55731}"/>
    </a:ext>
  </a:extLst>
</a:theme>
</file>

<file path=ppt/theme/theme2.xml><?xml version="1.0" encoding="utf-8"?>
<a:theme xmlns:a="http://schemas.openxmlformats.org/drawingml/2006/main" name="Office Theme">
  <a:themeElements>
    <a:clrScheme name="Ocean">
      <a:dk1>
        <a:sysClr val="windowText" lastClr="000000"/>
      </a:dk1>
      <a:lt1>
        <a:sysClr val="window" lastClr="FFFFFF"/>
      </a:lt1>
      <a:dk2>
        <a:srgbClr val="323232"/>
      </a:dk2>
      <a:lt2>
        <a:srgbClr val="E3DED1"/>
      </a:lt2>
      <a:accent1>
        <a:srgbClr val="4557A1"/>
      </a:accent1>
      <a:accent2>
        <a:srgbClr val="3691AA"/>
      </a:accent2>
      <a:accent3>
        <a:srgbClr val="893768"/>
      </a:accent3>
      <a:accent4>
        <a:srgbClr val="4E8542"/>
      </a:accent4>
      <a:accent5>
        <a:srgbClr val="A25A12"/>
      </a:accent5>
      <a:accent6>
        <a:srgbClr val="C19859"/>
      </a:accent6>
      <a:hlink>
        <a:srgbClr val="6B9F25"/>
      </a:hlink>
      <a:folHlink>
        <a:srgbClr val="B26B02"/>
      </a:folHlink>
    </a:clrScheme>
    <a:fontScheme name="Georgia">
      <a:majorFont>
        <a:latin typeface="Georg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Ocean">
      <a:dk1>
        <a:sysClr val="windowText" lastClr="000000"/>
      </a:dk1>
      <a:lt1>
        <a:sysClr val="window" lastClr="FFFFFF"/>
      </a:lt1>
      <a:dk2>
        <a:srgbClr val="323232"/>
      </a:dk2>
      <a:lt2>
        <a:srgbClr val="E3DED1"/>
      </a:lt2>
      <a:accent1>
        <a:srgbClr val="4557A1"/>
      </a:accent1>
      <a:accent2>
        <a:srgbClr val="3691AA"/>
      </a:accent2>
      <a:accent3>
        <a:srgbClr val="893768"/>
      </a:accent3>
      <a:accent4>
        <a:srgbClr val="4E8542"/>
      </a:accent4>
      <a:accent5>
        <a:srgbClr val="A25A12"/>
      </a:accent5>
      <a:accent6>
        <a:srgbClr val="C19859"/>
      </a:accent6>
      <a:hlink>
        <a:srgbClr val="6B9F25"/>
      </a:hlink>
      <a:folHlink>
        <a:srgbClr val="B26B02"/>
      </a:folHlink>
    </a:clrScheme>
    <a:fontScheme name="Georgia">
      <a:majorFont>
        <a:latin typeface="Georg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Ocean painting presentation (widescreen)</Template>
  <TotalTime>3232</TotalTime>
  <Words>2659</Words>
  <Application>Microsoft Office PowerPoint</Application>
  <PresentationFormat>On-screen Show (4:3)</PresentationFormat>
  <Paragraphs>252</Paragraphs>
  <Slides>40</Slides>
  <Notes>35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40</vt:i4>
      </vt:variant>
    </vt:vector>
  </HeadingPairs>
  <TitlesOfParts>
    <vt:vector size="43" baseType="lpstr">
      <vt:lpstr>Arial</vt:lpstr>
      <vt:lpstr>Georgia</vt:lpstr>
      <vt:lpstr>Ocean 16x9</vt:lpstr>
      <vt:lpstr>PowerPoint Presentation</vt:lpstr>
      <vt:lpstr>Day 3: Review and evaluation</vt:lpstr>
      <vt:lpstr>Today’s topics</vt:lpstr>
      <vt:lpstr>Mentimeter</vt:lpstr>
      <vt:lpstr>Mentimeter</vt:lpstr>
      <vt:lpstr>Review of the field trip</vt:lpstr>
      <vt:lpstr>Other surveying methods</vt:lpstr>
      <vt:lpstr>BREAK</vt:lpstr>
      <vt:lpstr>Part 4: Managing data for conservation</vt:lpstr>
      <vt:lpstr>Updating the Pacific Seabird Colony Database</vt:lpstr>
      <vt:lpstr>Getting access to update the database</vt:lpstr>
      <vt:lpstr>Getting access to update the database</vt:lpstr>
      <vt:lpstr>Signing in to update the database</vt:lpstr>
      <vt:lpstr>Signing in to update the database</vt:lpstr>
      <vt:lpstr>Signing in to update the database</vt:lpstr>
      <vt:lpstr>Making changes to the database </vt:lpstr>
      <vt:lpstr>Choosing data to manage</vt:lpstr>
      <vt:lpstr>Managing and searching data sources</vt:lpstr>
      <vt:lpstr>Searching data sources</vt:lpstr>
      <vt:lpstr>Viewing data sources</vt:lpstr>
      <vt:lpstr>Viewing data sources</vt:lpstr>
      <vt:lpstr>Viewing the data from the survey</vt:lpstr>
      <vt:lpstr>Viewing the data from the survey</vt:lpstr>
      <vt:lpstr>Viewing the data for colony</vt:lpstr>
      <vt:lpstr>Viewing the data for colony</vt:lpstr>
      <vt:lpstr>Changing a data source</vt:lpstr>
      <vt:lpstr>Changing a data source</vt:lpstr>
      <vt:lpstr>Summary: Steps for adding data</vt:lpstr>
      <vt:lpstr>Recording the data captured from the field trip</vt:lpstr>
      <vt:lpstr>Exercise: Recording the data from the field trip</vt:lpstr>
      <vt:lpstr>LUNCH</vt:lpstr>
      <vt:lpstr>Part 5: Resources</vt:lpstr>
      <vt:lpstr>Part 5: Pacific seabird advisory group (PSAG)</vt:lpstr>
      <vt:lpstr>Pacific Seabird Action Plan</vt:lpstr>
      <vt:lpstr>Suggested questions for monitoring</vt:lpstr>
      <vt:lpstr>Workshop evaluation</vt:lpstr>
      <vt:lpstr>Tomorrow</vt:lpstr>
      <vt:lpstr>Closing</vt:lpstr>
      <vt:lpstr>Acknowledgements</vt:lpstr>
      <vt:lpstr>Image credits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Monica Gruber</dc:creator>
  <cp:lastModifiedBy>Monica Gruber</cp:lastModifiedBy>
  <cp:revision>7</cp:revision>
  <dcterms:created xsi:type="dcterms:W3CDTF">2026-06-27T21:19:27Z</dcterms:created>
  <dcterms:modified xsi:type="dcterms:W3CDTF">2026-08-02T20:57:05Z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0x010100AA3F7D94069FF64A86F7DFF56D60E3BE</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